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6" r:id="rId5"/>
    <p:sldId id="275" r:id="rId6"/>
    <p:sldId id="271" r:id="rId7"/>
    <p:sldId id="272" r:id="rId8"/>
    <p:sldId id="27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1B1D-1D80-4E41-AD2E-CA6C5E93B7F6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4333-2511-4715-B485-2FD2CB033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4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1B1D-1D80-4E41-AD2E-CA6C5E93B7F6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4333-2511-4715-B485-2FD2CB033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60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1B1D-1D80-4E41-AD2E-CA6C5E93B7F6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4333-2511-4715-B485-2FD2CB033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3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1B1D-1D80-4E41-AD2E-CA6C5E93B7F6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4333-2511-4715-B485-2FD2CB033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19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1B1D-1D80-4E41-AD2E-CA6C5E93B7F6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4333-2511-4715-B485-2FD2CB033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2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1B1D-1D80-4E41-AD2E-CA6C5E93B7F6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4333-2511-4715-B485-2FD2CB033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12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1B1D-1D80-4E41-AD2E-CA6C5E93B7F6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4333-2511-4715-B485-2FD2CB033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9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1B1D-1D80-4E41-AD2E-CA6C5E93B7F6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4333-2511-4715-B485-2FD2CB033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8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1B1D-1D80-4E41-AD2E-CA6C5E93B7F6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4333-2511-4715-B485-2FD2CB033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6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1B1D-1D80-4E41-AD2E-CA6C5E93B7F6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4333-2511-4715-B485-2FD2CB033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68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1B1D-1D80-4E41-AD2E-CA6C5E93B7F6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4333-2511-4715-B485-2FD2CB033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9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D1B1D-1D80-4E41-AD2E-CA6C5E93B7F6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B4333-2511-4715-B485-2FD2CB033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74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710"/>
            <a:ext cx="12268200" cy="697971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54305"/>
          </a:xfrm>
        </p:spPr>
        <p:txBody>
          <a:bodyPr>
            <a:noAutofit/>
          </a:bodyPr>
          <a:lstStyle/>
          <a:p>
            <a:pPr algn="ctr"/>
            <a:r>
              <a:rPr lang="uk-UA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соціально-політичних цінностей учнів у виховному просторі </a:t>
            </a:r>
            <a:r>
              <a:rPr lang="uk-UA" sz="4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Срібненського</a:t>
            </a:r>
            <a:r>
              <a:rPr lang="uk-UA" sz="4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НВК</a:t>
            </a:r>
            <a:endParaRPr lang="ru-RU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Шибарєва</a:t>
            </a:r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Світлана </a:t>
            </a:r>
            <a:r>
              <a:rPr lang="uk-UA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Олексіївна, </a:t>
            </a:r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</a:t>
            </a:r>
            <a:r>
              <a:rPr lang="uk-UA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з виховної роботи 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4" y="1954305"/>
            <a:ext cx="5143216" cy="4222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857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416"/>
            <a:ext cx="1222840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соціально-політичних цінностей  засобами навчальних предметів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388" y="1690688"/>
            <a:ext cx="3876986" cy="3164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5" y="1817128"/>
            <a:ext cx="3718157" cy="3037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234" y="3387368"/>
            <a:ext cx="3682721" cy="2934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8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07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на прикладах славних земляків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883" y="3742534"/>
            <a:ext cx="4161724" cy="3012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131" y="1393151"/>
            <a:ext cx="3471938" cy="305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G:\UuvTKesnxA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36960" y="1496439"/>
            <a:ext cx="3962399" cy="3105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32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663388"/>
            <a:ext cx="10515600" cy="159571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Всеукраїнська дитячо-юнацька військово-патріотична гра «Джура»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621" y="2843011"/>
            <a:ext cx="4814047" cy="2703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8" y="2259106"/>
            <a:ext cx="3136078" cy="3871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444" y="2259106"/>
            <a:ext cx="3108788" cy="3871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100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766"/>
            <a:ext cx="12192000" cy="69507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Діяльнісний патріотизм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93" y="1481005"/>
            <a:ext cx="4483194" cy="2940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61" y="4223354"/>
            <a:ext cx="4145678" cy="2599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28" y="1488140"/>
            <a:ext cx="5298141" cy="3973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877" y="4211746"/>
            <a:ext cx="3750002" cy="2500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016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Дитячі громадські організації «</a:t>
            </a: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Веселка» та </a:t>
            </a: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«Шкільна Галактика»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45" y="1667564"/>
            <a:ext cx="4534332" cy="31792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3" y="1667564"/>
            <a:ext cx="4158504" cy="2948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62" y="4059004"/>
            <a:ext cx="3795514" cy="272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00" y="4059004"/>
            <a:ext cx="3576917" cy="268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98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7" y="0"/>
            <a:ext cx="12281647" cy="751591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Всеохопний</a:t>
            </a: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виховний простір НВК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1" y="1789447"/>
            <a:ext cx="3729317" cy="2949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6" y="3264141"/>
            <a:ext cx="3393141" cy="3388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28" y="1690688"/>
            <a:ext cx="4151104" cy="3113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34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3834" y="5253317"/>
            <a:ext cx="4536141" cy="1183341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49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49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00" y="430998"/>
            <a:ext cx="4244789" cy="3097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35" y="781299"/>
            <a:ext cx="4080011" cy="3445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900" y="1354805"/>
            <a:ext cx="4295885" cy="3221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30" y="4049917"/>
            <a:ext cx="3209066" cy="240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37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58</Words>
  <Application>Microsoft Office PowerPoint</Application>
  <PresentationFormat>Широкоэкранный</PresentationFormat>
  <Paragraphs>13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Формування соціально-політичних цінностей учнів у виховному просторі Срібненського НВК</vt:lpstr>
      <vt:lpstr>Формування соціально-політичних цінностей  засобами навчальних предметів</vt:lpstr>
      <vt:lpstr>Виховання на прикладах славних земляків</vt:lpstr>
      <vt:lpstr>Всеукраїнська дитячо-юнацька військово-патріотична гра «Джура» </vt:lpstr>
      <vt:lpstr>Діяльнісний патріотизм</vt:lpstr>
      <vt:lpstr>Дитячі громадські організації «Веселка» та «Шкільна Галактика»</vt:lpstr>
      <vt:lpstr>Всеохопний виховний простір НВК</vt:lpstr>
      <vt:lpstr>    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соціально-політичної цінності учнів у виховному просторі Срібненського НВК</dc:title>
  <dc:creator>Пользователь Windows</dc:creator>
  <cp:lastModifiedBy>Пользователь Windows</cp:lastModifiedBy>
  <cp:revision>26</cp:revision>
  <dcterms:created xsi:type="dcterms:W3CDTF">2019-08-17T17:09:27Z</dcterms:created>
  <dcterms:modified xsi:type="dcterms:W3CDTF">2019-08-27T17:40:59Z</dcterms:modified>
</cp:coreProperties>
</file>