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8" r:id="rId2"/>
    <p:sldId id="269" r:id="rId3"/>
    <p:sldId id="259" r:id="rId4"/>
    <p:sldId id="258" r:id="rId5"/>
    <p:sldId id="277" r:id="rId6"/>
    <p:sldId id="256" r:id="rId7"/>
    <p:sldId id="257" r:id="rId8"/>
    <p:sldId id="266" r:id="rId9"/>
    <p:sldId id="273" r:id="rId10"/>
    <p:sldId id="278" r:id="rId11"/>
    <p:sldId id="27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116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12C0C-62B2-4608-B079-79ADEFBFC072}" type="datetimeFigureOut">
              <a:rPr lang="uk-UA" smtClean="0"/>
              <a:t>29.08.2019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F802E-566A-4AA6-8AE9-57AE8C3451F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4896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3501008"/>
            <a:ext cx="4038600" cy="2625155"/>
          </a:xfrm>
        </p:spPr>
        <p:txBody>
          <a:bodyPr>
            <a:normAutofit fontScale="92500" lnSpcReduction="20000"/>
          </a:bodyPr>
          <a:lstStyle/>
          <a:p>
            <a:endParaRPr lang="uk-UA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4016" cy="743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8696128" cy="3672408"/>
          </a:xfrm>
        </p:spPr>
        <p:txBody>
          <a:bodyPr>
            <a:normAutofit/>
          </a:bodyPr>
          <a:lstStyle/>
          <a:p>
            <a:r>
              <a:rPr lang="uk-UA" sz="4000" b="1" dirty="0" err="1" smtClean="0"/>
              <a:t>Новоолександрівський</a:t>
            </a:r>
            <a:r>
              <a:rPr lang="uk-UA" sz="4000" b="1" dirty="0" smtClean="0"/>
              <a:t> НВК</a:t>
            </a:r>
            <a:br>
              <a:rPr lang="uk-UA" sz="4000" b="1" dirty="0" smtClean="0"/>
            </a:br>
            <a:r>
              <a:rPr lang="uk-UA" sz="4800" b="1" dirty="0" smtClean="0"/>
              <a:t>«Виховання на цінностях шанобливого ставлення до      довкілля»</a:t>
            </a:r>
            <a:endParaRPr lang="uk-UA" sz="48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02792" y="3573016"/>
            <a:ext cx="4556992" cy="3960440"/>
          </a:xfrm>
        </p:spPr>
        <p:txBody>
          <a:bodyPr>
            <a:normAutofit fontScale="92500" lnSpcReduction="20000"/>
          </a:bodyPr>
          <a:lstStyle/>
          <a:p>
            <a:pPr marL="0" indent="0" fontAlgn="base">
              <a:buNone/>
            </a:pPr>
            <a:endParaRPr lang="uk-UA" dirty="0" smtClean="0">
              <a:solidFill>
                <a:srgbClr val="000000"/>
              </a:solidFill>
              <a:latin typeface="arial"/>
            </a:endParaRPr>
          </a:p>
          <a:p>
            <a:pPr marL="0" indent="0" fontAlgn="base">
              <a:buNone/>
            </a:pPr>
            <a:r>
              <a:rPr lang="uk-UA" b="1" i="1" dirty="0" smtClean="0">
                <a:solidFill>
                  <a:srgbClr val="C00000"/>
                </a:solidFill>
                <a:latin typeface="arial"/>
              </a:rPr>
              <a:t>ЗУПИНИСЯ</a:t>
            </a:r>
            <a:r>
              <a:rPr lang="uk-UA" b="1" i="1" dirty="0">
                <a:solidFill>
                  <a:srgbClr val="C00000"/>
                </a:solidFill>
                <a:latin typeface="arial"/>
              </a:rPr>
              <a:t>, ЛЮДИНО, НА МИТЬ</a:t>
            </a:r>
            <a:r>
              <a:rPr lang="uk-UA" b="1" i="1" dirty="0" smtClean="0">
                <a:solidFill>
                  <a:srgbClr val="C00000"/>
                </a:solidFill>
                <a:latin typeface="arial"/>
              </a:rPr>
              <a:t>…</a:t>
            </a:r>
          </a:p>
          <a:p>
            <a:pPr marL="0" indent="0" fontAlgn="base">
              <a:buNone/>
            </a:pPr>
            <a:r>
              <a:rPr lang="uk-UA" b="1" i="1" dirty="0" smtClean="0">
                <a:solidFill>
                  <a:srgbClr val="C00000"/>
                </a:solidFill>
                <a:latin typeface="arial"/>
              </a:rPr>
              <a:t> </a:t>
            </a:r>
            <a:r>
              <a:rPr lang="uk-UA" b="1" i="1" dirty="0">
                <a:solidFill>
                  <a:srgbClr val="C00000"/>
                </a:solidFill>
                <a:latin typeface="arial"/>
              </a:rPr>
              <a:t>І ВІДЧУЙ, ЯК ПЛАНЕТІ БОЛИТЬ</a:t>
            </a:r>
            <a:r>
              <a:rPr lang="uk-UA" b="1" i="1" dirty="0" smtClean="0">
                <a:solidFill>
                  <a:srgbClr val="C00000"/>
                </a:solidFill>
                <a:latin typeface="arial"/>
              </a:rPr>
              <a:t>.</a:t>
            </a:r>
          </a:p>
          <a:p>
            <a:pPr marL="0" indent="0" fontAlgn="base">
              <a:buNone/>
            </a:pPr>
            <a:r>
              <a:rPr lang="uk-UA" b="1" i="1" dirty="0" smtClean="0">
                <a:solidFill>
                  <a:srgbClr val="C00000"/>
                </a:solidFill>
                <a:latin typeface="arial"/>
              </a:rPr>
              <a:t> </a:t>
            </a:r>
            <a:r>
              <a:rPr lang="uk-UA" b="1" i="1" dirty="0">
                <a:solidFill>
                  <a:srgbClr val="C00000"/>
                </a:solidFill>
                <a:latin typeface="arial"/>
              </a:rPr>
              <a:t>ЯК ІЗ СЕРЦЯ КРИК ВИРИНА – </a:t>
            </a:r>
            <a:endParaRPr lang="uk-UA" b="1" i="1" dirty="0" smtClean="0">
              <a:solidFill>
                <a:srgbClr val="C00000"/>
              </a:solidFill>
              <a:latin typeface="arial"/>
            </a:endParaRPr>
          </a:p>
          <a:p>
            <a:pPr marL="0" indent="0" fontAlgn="base">
              <a:buNone/>
            </a:pPr>
            <a:r>
              <a:rPr lang="uk-UA" b="1" i="1" dirty="0" smtClean="0">
                <a:solidFill>
                  <a:srgbClr val="C00000"/>
                </a:solidFill>
                <a:latin typeface="arial"/>
              </a:rPr>
              <a:t>ЗУПИНИСЯ</a:t>
            </a:r>
            <a:r>
              <a:rPr lang="uk-UA" b="1" i="1" dirty="0">
                <a:solidFill>
                  <a:srgbClr val="C00000"/>
                </a:solidFill>
                <a:latin typeface="arial"/>
              </a:rPr>
              <a:t>, ЗЕМЛЯ В НАС </a:t>
            </a:r>
            <a:r>
              <a:rPr lang="uk-UA" b="1" i="1" dirty="0" smtClean="0">
                <a:solidFill>
                  <a:srgbClr val="C00000"/>
                </a:solidFill>
                <a:latin typeface="arial"/>
              </a:rPr>
              <a:t>ОДНА!</a:t>
            </a:r>
          </a:p>
          <a:p>
            <a:pPr marL="0" indent="0" algn="ctr">
              <a:buNone/>
            </a:pPr>
            <a:r>
              <a:rPr lang="uk-UA" dirty="0" smtClean="0"/>
              <a:t>2019р.</a:t>
            </a:r>
            <a:endParaRPr lang="uk-UA" dirty="0"/>
          </a:p>
        </p:txBody>
      </p:sp>
      <p:pic>
        <p:nvPicPr>
          <p:cNvPr id="12292" name="Picture 4" descr="https://im0-tub-ua.yandex.net/i?id=bd5f9b7763a8876745cdb0d354f41456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68960"/>
            <a:ext cx="3744416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6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3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Екскурсії в природу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586" y="1268760"/>
            <a:ext cx="4346901" cy="5469696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3"/>
            <a:ext cx="4248472" cy="5541704"/>
          </a:xfrm>
        </p:spPr>
      </p:pic>
    </p:spTree>
    <p:extLst>
      <p:ext uri="{BB962C8B-B14F-4D97-AF65-F5344CB8AC3E}">
        <p14:creationId xmlns:p14="http://schemas.microsoft.com/office/powerpoint/2010/main" val="3116964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661248"/>
            <a:ext cx="8229600" cy="144032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Дякуємо за увагу!</a:t>
            </a:r>
            <a:endParaRPr lang="uk-UA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19" name="Picture 3" descr="C:\Users\Школа 8\Desktop\Сидорська\12\DSCN3532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4" r="22147"/>
          <a:stretch/>
        </p:blipFill>
        <p:spPr bwMode="auto">
          <a:xfrm>
            <a:off x="1547664" y="260648"/>
            <a:ext cx="6121086" cy="5976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40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38"/>
          <a:stretch/>
        </p:blipFill>
        <p:spPr>
          <a:xfrm>
            <a:off x="481973" y="1417638"/>
            <a:ext cx="3678326" cy="5251721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Екологічні хвилинки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17638"/>
            <a:ext cx="4620005" cy="52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6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435280" cy="2952328"/>
          </a:xfrm>
        </p:spPr>
        <p:txBody>
          <a:bodyPr>
            <a:normAutofit/>
          </a:bodyPr>
          <a:lstStyle/>
          <a:p>
            <a:pPr algn="l"/>
            <a:r>
              <a:rPr lang="uk-UA" sz="3200" b="1" dirty="0" smtClean="0"/>
              <a:t/>
            </a:r>
            <a:br>
              <a:rPr lang="uk-UA" sz="3200" b="1" dirty="0" smtClean="0"/>
            </a:b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b="1" dirty="0"/>
              <a:t/>
            </a:r>
            <a:br>
              <a:rPr lang="uk-UA" sz="3200" b="1" dirty="0"/>
            </a:br>
            <a:endParaRPr lang="uk-UA" sz="3200" b="1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7" b="15765"/>
          <a:stretch/>
        </p:blipFill>
        <p:spPr bwMode="auto">
          <a:xfrm>
            <a:off x="168052" y="548680"/>
            <a:ext cx="3899892" cy="6048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648200" y="4221088"/>
            <a:ext cx="2084040" cy="1905075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104" name="Picture 8" descr="C:\Users\Школа 8\Desktop\IMG-d8cbf28d48219fda1090493a1bd04e0f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48680"/>
            <a:ext cx="4958008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683568" y="-243408"/>
            <a:ext cx="7488832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4800" b="1" dirty="0" smtClean="0"/>
              <a:t>тренінги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151277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59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/>
              <a:t/>
            </a:r>
            <a:br>
              <a:rPr lang="uk-UA" sz="3600" b="1" dirty="0" smtClean="0"/>
            </a:br>
            <a:r>
              <a:rPr lang="uk-UA" sz="3600" b="1" dirty="0" smtClean="0"/>
              <a:t/>
            </a:r>
            <a:br>
              <a:rPr lang="uk-UA" sz="3600" b="1" dirty="0" smtClean="0"/>
            </a:br>
            <a:r>
              <a:rPr lang="uk-UA" sz="3600" b="1" dirty="0" smtClean="0"/>
              <a:t/>
            </a:r>
            <a:br>
              <a:rPr lang="uk-UA" sz="3600" b="1" dirty="0" smtClean="0"/>
            </a:br>
            <a:r>
              <a:rPr lang="uk-UA" sz="3600" b="1" dirty="0" smtClean="0"/>
              <a:t>Моральний </a:t>
            </a:r>
            <a:r>
              <a:rPr lang="uk-UA" sz="3600" b="1" dirty="0"/>
              <a:t>вчинок </a:t>
            </a:r>
            <a:r>
              <a:rPr lang="uk-UA" sz="3600" b="1" dirty="0" smtClean="0"/>
              <a:t/>
            </a:r>
            <a:br>
              <a:rPr lang="uk-UA" sz="3600" b="1" dirty="0" smtClean="0"/>
            </a:br>
            <a:r>
              <a:rPr lang="uk-UA" b="1" dirty="0" smtClean="0"/>
              <a:t>Фоторепортаж</a:t>
            </a:r>
            <a:r>
              <a:rPr lang="uk-UA" b="1" dirty="0"/>
              <a:t/>
            </a:r>
            <a:br>
              <a:rPr lang="uk-UA" b="1" dirty="0"/>
            </a:br>
            <a:r>
              <a:rPr lang="uk-UA" b="1" dirty="0" smtClean="0">
                <a:solidFill>
                  <a:srgbClr val="FF0000"/>
                </a:solidFill>
              </a:rPr>
              <a:t>«</a:t>
            </a:r>
            <a:r>
              <a:rPr lang="uk-UA" b="1" dirty="0">
                <a:solidFill>
                  <a:srgbClr val="FF0000"/>
                </a:solidFill>
              </a:rPr>
              <a:t>Життя маленької річечки»</a:t>
            </a:r>
            <a:br>
              <a:rPr lang="uk-UA" b="1" dirty="0">
                <a:solidFill>
                  <a:srgbClr val="FF0000"/>
                </a:solidFill>
              </a:rPr>
            </a:br>
            <a:r>
              <a:rPr lang="uk-UA" b="1" dirty="0" smtClean="0">
                <a:solidFill>
                  <a:srgbClr val="FF0000"/>
                </a:solidFill>
              </a:rPr>
              <a:t/>
            </a:r>
            <a:br>
              <a:rPr lang="uk-UA" b="1" dirty="0" smtClean="0">
                <a:solidFill>
                  <a:srgbClr val="FF0000"/>
                </a:solidFill>
              </a:rPr>
            </a:b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pPr algn="ctr"/>
            <a:r>
              <a:rPr lang="uk-UA" dirty="0" smtClean="0"/>
              <a:t>Київ 2019 рік</a:t>
            </a:r>
            <a:endParaRPr lang="uk-UA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77"/>
          <a:stretch/>
        </p:blipFill>
        <p:spPr bwMode="auto">
          <a:xfrm>
            <a:off x="395536" y="2060848"/>
            <a:ext cx="3672408" cy="479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609" y="2060848"/>
            <a:ext cx="4481191" cy="478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99392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87424"/>
            <a:ext cx="8579296" cy="1368152"/>
          </a:xfrm>
        </p:spPr>
        <p:txBody>
          <a:bodyPr>
            <a:normAutofit fontScale="90000"/>
          </a:bodyPr>
          <a:lstStyle/>
          <a:p>
            <a:pPr algn="l"/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/>
              <a:t/>
            </a:r>
            <a:br>
              <a:rPr lang="uk-UA" sz="3200" dirty="0"/>
            </a:br>
            <a:r>
              <a:rPr lang="uk-UA" sz="3200" dirty="0" smtClean="0"/>
              <a:t> </a:t>
            </a:r>
            <a:r>
              <a:rPr lang="uk-UA" b="1" dirty="0" smtClean="0"/>
              <a:t>«Моральний вчинок»</a:t>
            </a:r>
            <a:br>
              <a:rPr lang="uk-UA" b="1" dirty="0" smtClean="0"/>
            </a:br>
            <a:r>
              <a:rPr lang="uk-UA" b="1" dirty="0" smtClean="0"/>
              <a:t>«Життя маленької річечки» </a:t>
            </a:r>
            <a:endParaRPr lang="uk-UA" b="1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067944" y="5373215"/>
            <a:ext cx="429444" cy="7529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0"/>
          <a:stretch/>
        </p:blipFill>
        <p:spPr bwMode="auto">
          <a:xfrm>
            <a:off x="0" y="4316632"/>
            <a:ext cx="2088232" cy="2499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8360"/>
            <a:ext cx="1944216" cy="2448272"/>
          </a:xfrm>
        </p:spPr>
      </p:pic>
      <p:pic>
        <p:nvPicPr>
          <p:cNvPr id="12" name="Объект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5" t="3724" r="6210" b="3740"/>
          <a:stretch/>
        </p:blipFill>
        <p:spPr>
          <a:xfrm>
            <a:off x="7009829" y="4286857"/>
            <a:ext cx="2026667" cy="2376264"/>
          </a:xfrm>
          <a:prstGeom prst="rect">
            <a:avLst/>
          </a:prstGeom>
        </p:spPr>
      </p:pic>
      <p:pic>
        <p:nvPicPr>
          <p:cNvPr id="14" name="Picture 4" descr="C:\Users\Школа 8\Desktop\IMG_20190820_11170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9" b="25879"/>
          <a:stretch/>
        </p:blipFill>
        <p:spPr bwMode="auto">
          <a:xfrm>
            <a:off x="1979712" y="1815107"/>
            <a:ext cx="5482381" cy="49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33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754" y="1700808"/>
            <a:ext cx="4261734" cy="5051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67544" y="113437"/>
            <a:ext cx="806489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  <a:ea typeface="+mj-ea"/>
                <a:cs typeface="+mj-cs"/>
              </a:rPr>
              <a:t>STEAM - </a:t>
            </a:r>
            <a:r>
              <a:rPr lang="uk-UA" sz="4400" b="1" smtClean="0">
                <a:solidFill>
                  <a:prstClr val="black"/>
                </a:solidFill>
                <a:ea typeface="+mj-ea"/>
                <a:cs typeface="+mj-cs"/>
              </a:rPr>
              <a:t>ПРОЕКТ</a:t>
            </a:r>
            <a:r>
              <a:rPr lang="uk-UA" sz="4400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uk-UA" sz="44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uk-UA" sz="3000" b="1" kern="150" dirty="0">
                <a:solidFill>
                  <a:srgbClr val="000000"/>
                </a:solidFill>
                <a:latin typeface="Times New Roman"/>
                <a:ea typeface="SimSun"/>
                <a:cs typeface="Arial"/>
              </a:rPr>
              <a:t>«ТЕЧЕ РІЧКА НЕВЕЛИЧКА »</a:t>
            </a:r>
            <a:endParaRPr lang="uk-UA" sz="4400" dirty="0" smtClean="0">
              <a:solidFill>
                <a:prstClr val="black"/>
              </a:solidFill>
              <a:ea typeface="+mj-ea"/>
              <a:cs typeface="+mj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4" y="1628800"/>
            <a:ext cx="4674034" cy="512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421959" y="32443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kern="150" dirty="0">
                <a:solidFill>
                  <a:srgbClr val="000000"/>
                </a:solidFill>
                <a:latin typeface="Times New Roman"/>
                <a:ea typeface="SimSun"/>
                <a:cs typeface="Arial"/>
              </a:rPr>
              <a:t>«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805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Autofit/>
          </a:bodyPr>
          <a:lstStyle/>
          <a:p>
            <a:r>
              <a:rPr lang="uk-UA" sz="5400" b="1" dirty="0" smtClean="0"/>
              <a:t/>
            </a:r>
            <a:br>
              <a:rPr lang="uk-UA" sz="5400" b="1" dirty="0" smtClean="0"/>
            </a:br>
            <a:r>
              <a:rPr lang="uk-UA" sz="5400" b="1" dirty="0"/>
              <a:t/>
            </a:r>
            <a:br>
              <a:rPr lang="uk-UA" sz="5400" b="1" dirty="0"/>
            </a:br>
            <a:r>
              <a:rPr lang="uk-UA" sz="5400" b="1" dirty="0" smtClean="0"/>
              <a:t/>
            </a:r>
            <a:br>
              <a:rPr lang="uk-UA" sz="5400" b="1" dirty="0" smtClean="0"/>
            </a:br>
            <a:r>
              <a:rPr lang="uk-UA" sz="5400" b="1" dirty="0" smtClean="0"/>
              <a:t/>
            </a:r>
            <a:br>
              <a:rPr lang="uk-UA" sz="5400" b="1" dirty="0" smtClean="0"/>
            </a:br>
            <a:r>
              <a:rPr lang="uk-UA" sz="5400" b="1" dirty="0"/>
              <a:t/>
            </a:r>
            <a:br>
              <a:rPr lang="uk-UA" sz="5400" b="1" dirty="0"/>
            </a:br>
            <a:r>
              <a:rPr lang="uk-UA" sz="5400" b="1" dirty="0" smtClean="0"/>
              <a:t/>
            </a:r>
            <a:br>
              <a:rPr lang="uk-UA" sz="5400" b="1" dirty="0" smtClean="0"/>
            </a:br>
            <a:r>
              <a:rPr lang="uk-UA" sz="5400" b="1" dirty="0" smtClean="0"/>
              <a:t/>
            </a:r>
            <a:br>
              <a:rPr lang="uk-UA" sz="5400" b="1" dirty="0" smtClean="0"/>
            </a:br>
            <a:r>
              <a:rPr lang="uk-UA" sz="5400" b="1" dirty="0"/>
              <a:t/>
            </a:r>
            <a:br>
              <a:rPr lang="uk-UA" sz="5400" b="1" dirty="0"/>
            </a:br>
            <a:r>
              <a:rPr lang="uk-UA" sz="5400" b="1" dirty="0" smtClean="0"/>
              <a:t>Виготовлення  макету</a:t>
            </a:r>
            <a:br>
              <a:rPr lang="uk-UA" sz="5400" b="1" dirty="0" smtClean="0"/>
            </a:br>
            <a:r>
              <a:rPr lang="uk-UA" sz="5400" b="1" dirty="0" smtClean="0"/>
              <a:t/>
            </a:r>
            <a:br>
              <a:rPr lang="uk-UA" sz="5400" b="1" dirty="0" smtClean="0"/>
            </a:br>
            <a:r>
              <a:rPr lang="uk-UA" sz="5400" b="1" dirty="0" smtClean="0"/>
              <a:t/>
            </a:r>
            <a:br>
              <a:rPr lang="uk-UA" sz="5400" b="1" dirty="0" smtClean="0"/>
            </a:br>
            <a:r>
              <a:rPr lang="uk-UA" sz="5400" b="1" dirty="0"/>
              <a:t/>
            </a:r>
            <a:br>
              <a:rPr lang="uk-UA" sz="5400" b="1" dirty="0"/>
            </a:br>
            <a:r>
              <a:rPr lang="uk-UA" sz="5400" b="1" dirty="0"/>
              <a:t/>
            </a:r>
            <a:br>
              <a:rPr lang="uk-UA" sz="5400" b="1" dirty="0"/>
            </a:br>
            <a:r>
              <a:rPr lang="uk-UA" sz="5400" b="1" dirty="0" smtClean="0"/>
              <a:t/>
            </a:r>
            <a:br>
              <a:rPr lang="uk-UA" sz="5400" b="1" dirty="0" smtClean="0"/>
            </a:br>
            <a:endParaRPr lang="uk-UA" sz="4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5" y="1772816"/>
            <a:ext cx="3994059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46" y="1628801"/>
            <a:ext cx="4954554" cy="5295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54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3725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 </a:t>
            </a:r>
            <a:r>
              <a:rPr lang="uk-UA" b="1" dirty="0"/>
              <a:t>С</a:t>
            </a:r>
            <a:r>
              <a:rPr lang="uk-UA" b="1" dirty="0" smtClean="0"/>
              <a:t>тенд</a:t>
            </a:r>
            <a:endParaRPr lang="uk-UA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8363"/>
            <a:ext cx="9144000" cy="598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56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73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2314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«У </a:t>
            </a:r>
            <a:r>
              <a:rPr lang="uk-UA" b="1" dirty="0" err="1" smtClean="0"/>
              <a:t>двірочку</a:t>
            </a:r>
            <a:r>
              <a:rPr lang="uk-UA" b="1" dirty="0" smtClean="0"/>
              <a:t>, як у віночку»</a:t>
            </a:r>
            <a:br>
              <a:rPr lang="uk-UA" b="1" dirty="0" smtClean="0"/>
            </a:br>
            <a:r>
              <a:rPr lang="uk-UA" b="1" dirty="0"/>
              <a:t/>
            </a:r>
            <a:br>
              <a:rPr lang="uk-UA" b="1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pic>
        <p:nvPicPr>
          <p:cNvPr id="1026" name="Picture 2" descr="ÐÐ°ÑÑÐ¸Ð½ÐºÐ¸ Ð¿Ð¾ Ð·Ð°Ð¿ÑÐ¾ÑÑ ÐºÐ²ÑÑÐºÐ¾Ð²Ð¸Ð¹ Ð´Ð²ÑÑ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568952" cy="593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68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6306</TotalTime>
  <Words>60</Words>
  <Application>Microsoft Office PowerPoint</Application>
  <PresentationFormat>Экран (4:3)</PresentationFormat>
  <Paragraphs>28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SimSun</vt:lpstr>
      <vt:lpstr>Arial</vt:lpstr>
      <vt:lpstr>Arial</vt:lpstr>
      <vt:lpstr>Calibri</vt:lpstr>
      <vt:lpstr>Times New Roman</vt:lpstr>
      <vt:lpstr>Тема Office</vt:lpstr>
      <vt:lpstr>Новоолександрівський НВК «Виховання на цінностях шанобливого ставлення до      довкілля»</vt:lpstr>
      <vt:lpstr>Екологічні хвилинки</vt:lpstr>
      <vt:lpstr>   </vt:lpstr>
      <vt:lpstr>   Моральний вчинок  Фоторепортаж «Життя маленької річечки»  </vt:lpstr>
      <vt:lpstr>    «Моральний вчинок» «Життя маленької річечки» </vt:lpstr>
      <vt:lpstr>Презентация PowerPoint</vt:lpstr>
      <vt:lpstr>        Виготовлення  макету      </vt:lpstr>
      <vt:lpstr> Стенд</vt:lpstr>
      <vt:lpstr>«У двірочку, як у віночку»    </vt:lpstr>
      <vt:lpstr>Екскурсії в природу</vt:lpstr>
      <vt:lpstr>Дякуємо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Школа 8</dc:creator>
  <cp:lastModifiedBy>школа1</cp:lastModifiedBy>
  <cp:revision>59</cp:revision>
  <dcterms:created xsi:type="dcterms:W3CDTF">2019-08-15T09:31:06Z</dcterms:created>
  <dcterms:modified xsi:type="dcterms:W3CDTF">2019-08-29T06:19:07Z</dcterms:modified>
</cp:coreProperties>
</file>