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9" r:id="rId5"/>
    <p:sldId id="264" r:id="rId6"/>
    <p:sldId id="262" r:id="rId7"/>
    <p:sldId id="26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0000"/>
    <a:srgbClr val="CC33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8BF-9DFE-46B3-AC20-E43C73C5C9D5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4D65-BF16-4F13-B06C-5479378E454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72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8BF-9DFE-46B3-AC20-E43C73C5C9D5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4D65-BF16-4F13-B06C-5479378E4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87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8BF-9DFE-46B3-AC20-E43C73C5C9D5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4D65-BF16-4F13-B06C-5479378E4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82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8BF-9DFE-46B3-AC20-E43C73C5C9D5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4D65-BF16-4F13-B06C-5479378E454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4950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8BF-9DFE-46B3-AC20-E43C73C5C9D5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4D65-BF16-4F13-B06C-5479378E4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646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8BF-9DFE-46B3-AC20-E43C73C5C9D5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4D65-BF16-4F13-B06C-5479378E454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0754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8BF-9DFE-46B3-AC20-E43C73C5C9D5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4D65-BF16-4F13-B06C-5479378E4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240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8BF-9DFE-46B3-AC20-E43C73C5C9D5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4D65-BF16-4F13-B06C-5479378E4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740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8BF-9DFE-46B3-AC20-E43C73C5C9D5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4D65-BF16-4F13-B06C-5479378E4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6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8BF-9DFE-46B3-AC20-E43C73C5C9D5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4D65-BF16-4F13-B06C-5479378E4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56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8BF-9DFE-46B3-AC20-E43C73C5C9D5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4D65-BF16-4F13-B06C-5479378E4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21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8BF-9DFE-46B3-AC20-E43C73C5C9D5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4D65-BF16-4F13-B06C-5479378E4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48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8BF-9DFE-46B3-AC20-E43C73C5C9D5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4D65-BF16-4F13-B06C-5479378E4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3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8BF-9DFE-46B3-AC20-E43C73C5C9D5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4D65-BF16-4F13-B06C-5479378E4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06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8BF-9DFE-46B3-AC20-E43C73C5C9D5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4D65-BF16-4F13-B06C-5479378E4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68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8BF-9DFE-46B3-AC20-E43C73C5C9D5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4D65-BF16-4F13-B06C-5479378E4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75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8BF-9DFE-46B3-AC20-E43C73C5C9D5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4D65-BF16-4F13-B06C-5479378E4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54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91EE8BF-9DFE-46B3-AC20-E43C73C5C9D5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7BC4D65-BF16-4F13-B06C-5479378E4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026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0134042" cy="2971801"/>
          </a:xfrm>
        </p:spPr>
        <p:txBody>
          <a:bodyPr>
            <a:normAutofit/>
          </a:bodyPr>
          <a:lstStyle/>
          <a:p>
            <a:pPr algn="ctr"/>
            <a:r>
              <a:rPr lang="uk-UA" sz="7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«Сучасне освітнє середовище»</a:t>
            </a:r>
            <a:endParaRPr lang="ru-RU" sz="7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10881016" cy="1947333"/>
          </a:xfrm>
        </p:spPr>
        <p:txBody>
          <a:bodyPr/>
          <a:lstStyle/>
          <a:p>
            <a:pPr algn="ctr"/>
            <a:endParaRPr lang="uk-UA" dirty="0" smtClean="0">
              <a:solidFill>
                <a:schemeClr val="bg1"/>
              </a:solidFill>
            </a:endParaRP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Навчально – виховний комплекс «</a:t>
            </a:r>
            <a:r>
              <a:rPr lang="uk-UA" b="1" dirty="0" err="1" smtClean="0">
                <a:solidFill>
                  <a:schemeClr val="bg1"/>
                </a:solidFill>
              </a:rPr>
              <a:t>Новоєлизаветівська</a:t>
            </a:r>
            <a:r>
              <a:rPr lang="uk-UA" b="1" dirty="0" smtClean="0">
                <a:solidFill>
                  <a:schemeClr val="bg1"/>
                </a:solidFill>
              </a:rPr>
              <a:t> загально-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освітня школа І – ІІ ступенів – дошкільний навчальний заклад»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18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332" y="70831"/>
            <a:ext cx="10803743" cy="187387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«Просторово – предметне оточення»</a:t>
            </a:r>
            <a:br>
              <a:rPr lang="uk-UA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</a:t>
            </a:r>
            <a:r>
              <a:rPr lang="uk-UA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files.novojelizavetivskij-nvk.webnode.com.ua/200000011-606d16168f/50000000.png?ph=bb113637b1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 t="2660" r="18234" b="-1823"/>
          <a:stretch/>
        </p:blipFill>
        <p:spPr bwMode="auto">
          <a:xfrm>
            <a:off x="359655" y="1278610"/>
            <a:ext cx="3522672" cy="260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30" y="3902671"/>
            <a:ext cx="3514532" cy="2699230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75" y="1466225"/>
            <a:ext cx="3741749" cy="3086643"/>
          </a:xfrm>
          <a:prstGeom prst="rect">
            <a:avLst/>
          </a:prstGeom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558" y="3125782"/>
            <a:ext cx="3722841" cy="305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9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60608"/>
            <a:ext cx="10288588" cy="1339403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Веселі перерви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ÐÐ°ÑÑÐ¸Ð½ÐºÐ¸ Ð¿Ð¾ Ð·Ð°Ð¿ÑÐ¾ÑÑ ÐÐÐÐ®ÐÐÐ ÐÐ ÐÐ¡Ð¤ÐÐÐ¬Ð¢Ð ÐÐÐÐ¡ÐÐÐ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23" y="1707514"/>
            <a:ext cx="3439879" cy="30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ÐÐÐ®ÐÐÐ ÐÐ ÐÐ¡Ð¤ÐÐÐ¬Ð¢Ð ÐÐÐÐ¡ÐÐÐ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163" y="3368300"/>
            <a:ext cx="4018206" cy="322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ÐÐ°ÑÑÐ¸Ð½ÐºÐ¸ Ð¿Ð¾ Ð·Ð°Ð¿ÑÐ¾ÑÑ ÐÐÐÐ®ÐÐÐ ÐÐ ÐÐ¡Ð¤ÐÐÐ¬Ð¢Ð ÐÐÐÐ¡ÐÐÐ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6766" y="281124"/>
            <a:ext cx="2409987" cy="589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315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5811864"/>
            <a:ext cx="10111279" cy="104613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ЕКОЛОГІЧНИЙ ПРОСТІР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76" y="132946"/>
            <a:ext cx="3759308" cy="281948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1" y="120111"/>
            <a:ext cx="3189365" cy="2630837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140" y="309528"/>
            <a:ext cx="3363059" cy="2642899"/>
          </a:xfrm>
          <a:prstGeom prst="rect">
            <a:avLst/>
          </a:prstGeom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359" y="3098496"/>
            <a:ext cx="3191722" cy="2797082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453" y="2885234"/>
            <a:ext cx="3596898" cy="301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4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0608"/>
            <a:ext cx="10765664" cy="65453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«Фізичне </a:t>
            </a:r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оточення»</a:t>
            </a:r>
            <a:b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05" y="939019"/>
            <a:ext cx="4082512" cy="3534674"/>
          </a:xfrm>
        </p:spPr>
      </p:pic>
      <p:sp>
        <p:nvSpPr>
          <p:cNvPr id="4" name="TextBox 3"/>
          <p:cNvSpPr txBox="1"/>
          <p:nvPr/>
        </p:nvSpPr>
        <p:spPr>
          <a:xfrm rot="10077946" flipV="1">
            <a:off x="457200" y="261610"/>
            <a:ext cx="160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було</a:t>
            </a:r>
            <a:endParaRPr lang="ru-RU" sz="3200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88" y="3723466"/>
            <a:ext cx="4492222" cy="3250119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90" y="1006924"/>
            <a:ext cx="3235545" cy="2385824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842861" y="1006925"/>
            <a:ext cx="3866827" cy="2385824"/>
          </a:xfrm>
        </p:spPr>
        <p:txBody>
          <a:bodyPr/>
          <a:lstStyle/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480327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183" y="103031"/>
            <a:ext cx="9953737" cy="1191077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sz="6600" b="1" dirty="0">
              <a:solidFill>
                <a:srgbClr val="CC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167" y="147859"/>
            <a:ext cx="3986338" cy="3033168"/>
          </a:xfrm>
        </p:spPr>
      </p:pic>
      <p:pic>
        <p:nvPicPr>
          <p:cNvPr id="7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90" y="220850"/>
            <a:ext cx="3741660" cy="3048538"/>
          </a:xfrm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539" y="3293943"/>
            <a:ext cx="3843580" cy="3454532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817" y="3293943"/>
            <a:ext cx="4728619" cy="350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67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37882"/>
            <a:ext cx="10752227" cy="1133341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«Освітній простір»</a:t>
            </a:r>
            <a:endParaRPr lang="ru-RU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684211" y="685801"/>
            <a:ext cx="4937655" cy="3026044"/>
          </a:xfrm>
        </p:spPr>
        <p:txBody>
          <a:bodyPr>
            <a:noAutofit/>
          </a:bodyPr>
          <a:lstStyle/>
          <a:p>
            <a:endParaRPr lang="uk-UA" sz="4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4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ПІДВИЩЕНО ПЕДАГОГІЧНИЙ РІВЕНЬ</a:t>
            </a:r>
            <a:endParaRPr lang="uk-UA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Створено сайт НВК</a:t>
            </a:r>
          </a:p>
          <a:p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http://novoielizavetivka-nvk.dn.sch.in.ua/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 з </a:t>
            </a:r>
            <a:r>
              <a:rPr lang="uk-UA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ДОШКІЛЬНИМ ПІДРОЗДІЛОМ</a:t>
            </a:r>
            <a:endParaRPr lang="uk-UA" sz="4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00" y="2899363"/>
            <a:ext cx="4506871" cy="26645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5982" y="5380935"/>
            <a:ext cx="90194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cap="all" dirty="0" err="1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Дякуємо</a:t>
            </a:r>
            <a:r>
              <a:rPr lang="ru-RU" sz="6000" cap="all" dirty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за </a:t>
            </a:r>
            <a:r>
              <a:rPr lang="ru-RU" sz="6000" cap="all" dirty="0" err="1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увагу</a:t>
            </a:r>
            <a:r>
              <a:rPr lang="ru-RU" sz="6000" cap="all" dirty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82618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99</TotalTime>
  <Words>61</Words>
  <Application>Microsoft Office PowerPoint</Application>
  <PresentationFormat>Произвольный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Сектор</vt:lpstr>
      <vt:lpstr>«Сучасне освітнє середовище»</vt:lpstr>
      <vt:lpstr>«Просторово – предметне оточення» Наша школа</vt:lpstr>
      <vt:lpstr>Веселі перерви</vt:lpstr>
      <vt:lpstr>ЕКОЛОГІЧНИЙ ПРОСТІР</vt:lpstr>
      <vt:lpstr>«Фізичне оточення» </vt:lpstr>
      <vt:lpstr>СТАЛО</vt:lpstr>
      <vt:lpstr>«Освітній простір»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«Сучасне освітнє середовище»</dc:title>
  <dc:creator>Марина</dc:creator>
  <cp:lastModifiedBy>3234</cp:lastModifiedBy>
  <cp:revision>13</cp:revision>
  <dcterms:created xsi:type="dcterms:W3CDTF">2019-08-20T17:30:55Z</dcterms:created>
  <dcterms:modified xsi:type="dcterms:W3CDTF">2019-08-27T13:01:03Z</dcterms:modified>
</cp:coreProperties>
</file>