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1"/>
  </p:handoutMasterIdLst>
  <p:sldIdLst>
    <p:sldId id="256" r:id="rId3"/>
    <p:sldId id="258" r:id="rId4"/>
    <p:sldId id="277" r:id="rId5"/>
    <p:sldId id="278" r:id="rId6"/>
    <p:sldId id="257" r:id="rId7"/>
    <p:sldId id="291" r:id="rId8"/>
    <p:sldId id="293" r:id="rId9"/>
    <p:sldId id="279" r:id="rId10"/>
    <p:sldId id="280" r:id="rId11"/>
    <p:sldId id="281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5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3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455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Word_Document1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644978" y="82823"/>
            <a:ext cx="7854043" cy="187660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7943" y="87086"/>
            <a:ext cx="7228114" cy="933202"/>
          </a:xfrm>
        </p:spPr>
        <p:txBody>
          <a:bodyPr>
            <a:noAutofit/>
          </a:bodyPr>
          <a:lstStyle/>
          <a:p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103" y="436356"/>
            <a:ext cx="8139792" cy="2554545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Формування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ключових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компетентностей для </a:t>
            </a:r>
            <a:r>
              <a:rPr lang="ru-RU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життя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умовах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упровадження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0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концепції</a:t>
            </a: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НУШ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4978" y="4894309"/>
            <a:ext cx="7854043" cy="18766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Малинівський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НВК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2019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3171055"/>
            <a:ext cx="5562599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719"/>
          </a:xfrm>
        </p:spPr>
        <p:txBody>
          <a:bodyPr>
            <a:normAutofit fontScale="90000"/>
          </a:bodyPr>
          <a:lstStyle/>
          <a:p>
            <a:pPr algn="ctr"/>
            <a:endParaRPr lang="en-AU" sz="2800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6376" y="160614"/>
            <a:ext cx="8432524" cy="461665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endParaRPr lang="ru-RU" sz="2400" b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40375" y="5476415"/>
            <a:ext cx="6531428" cy="369332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000" b="1" spc="50" dirty="0" err="1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Здоров’язбережувальні</a:t>
            </a:r>
            <a:r>
              <a:rPr lang="ru-RU" sz="20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тренінги</a:t>
            </a:r>
            <a:r>
              <a:rPr lang="ru-RU" sz="20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endParaRPr lang="ru-RU" sz="20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026" name="Picture 2" descr="C:\Users\Elena\Desktop\фото 4. гра Що Ви знаєте про шляхи розповсюдження ВІЛ-інфекції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95400"/>
            <a:ext cx="4461188" cy="4003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Elena\Desktop\фото 10. рухан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09" y="1276350"/>
            <a:ext cx="4148092" cy="3946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012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96685" y="5303809"/>
            <a:ext cx="8022771" cy="9233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ru-RU" sz="20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Співпраця</a:t>
            </a: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з </a:t>
            </a:r>
            <a:r>
              <a:rPr lang="ru-RU" sz="20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Покровським</a:t>
            </a:r>
            <a:r>
              <a:rPr lang="ru-RU" sz="20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районним</a:t>
            </a:r>
            <a:r>
              <a:rPr lang="ru-RU" sz="20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 центром </a:t>
            </a:r>
            <a:r>
              <a:rPr lang="ru-RU" sz="20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соціальної</a:t>
            </a:r>
            <a:r>
              <a:rPr lang="ru-RU" sz="20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служби</a:t>
            </a:r>
            <a:r>
              <a:rPr lang="ru-RU" sz="20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сім’ї</a:t>
            </a:r>
            <a:r>
              <a:rPr lang="ru-RU" sz="20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, </a:t>
            </a:r>
            <a:r>
              <a:rPr lang="ru-RU" sz="20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дітей</a:t>
            </a:r>
            <a:r>
              <a:rPr lang="ru-RU" sz="20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та </a:t>
            </a:r>
            <a:r>
              <a:rPr lang="ru-RU" sz="20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молоді</a:t>
            </a: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, </a:t>
            </a:r>
            <a:r>
              <a:rPr lang="ru-RU" sz="20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дільничним</a:t>
            </a: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інспектором</a:t>
            </a: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поліції</a:t>
            </a:r>
            <a:r>
              <a:rPr lang="ru-RU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  <a:endParaRPr lang="ru-RU" sz="20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7171" name="Picture 3" descr="C:\Users\Elena\Desktop\IMG-32854a82827e5d68918e4dc4a480333c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57" y="707572"/>
            <a:ext cx="3233057" cy="4271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C:\Users\Elena\Desktop\IMG-6304ae9d19ec55b582d6fcd9c95a14b6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5" b="15078"/>
          <a:stretch/>
        </p:blipFill>
        <p:spPr bwMode="auto">
          <a:xfrm>
            <a:off x="245367" y="627350"/>
            <a:ext cx="5050533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60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96684" y="5008343"/>
            <a:ext cx="8022771" cy="8679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Система </a:t>
            </a:r>
            <a:r>
              <a:rPr lang="ru-RU" sz="2800" b="1" spc="50" dirty="0" err="1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тренінгів</a:t>
            </a:r>
            <a:r>
              <a:rPr 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«</a:t>
            </a:r>
            <a:r>
              <a:rPr lang="ru-RU" sz="2800" b="1" spc="50" dirty="0" err="1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Життєві</a:t>
            </a:r>
            <a:r>
              <a:rPr 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навички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для активного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громадянства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»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b="8098"/>
          <a:stretch/>
        </p:blipFill>
        <p:spPr bwMode="auto">
          <a:xfrm>
            <a:off x="101342" y="400050"/>
            <a:ext cx="4141063" cy="4395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Elena\Desktop\IMG_20190312_1320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829" y="381000"/>
            <a:ext cx="4571997" cy="4414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6376" y="160614"/>
            <a:ext cx="8432524" cy="461665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endParaRPr lang="ru-RU" sz="2400" b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1433" y="5470008"/>
            <a:ext cx="7878537" cy="8679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60%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дітей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є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учасниками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шкільного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танцювального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гуртка</a:t>
            </a:r>
            <a:endParaRPr lang="ru-RU" sz="28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9219" name="Picture 3" descr="D:\пат\20171205_1207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14365"/>
          <a:stretch/>
        </p:blipFill>
        <p:spPr bwMode="auto">
          <a:xfrm>
            <a:off x="1104900" y="78844"/>
            <a:ext cx="7375070" cy="5201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4774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87827" y="5270597"/>
            <a:ext cx="7878537" cy="8679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45%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відвідують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студію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народних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ремесел</a:t>
            </a:r>
          </a:p>
        </p:txBody>
      </p:sp>
      <p:pic>
        <p:nvPicPr>
          <p:cNvPr id="10243" name="Picture 3" descr="C:\Users\Elena\Desktop\загрузки\IMG_31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6"/>
          <a:stretch/>
        </p:blipFill>
        <p:spPr bwMode="auto">
          <a:xfrm>
            <a:off x="587827" y="545019"/>
            <a:ext cx="3777343" cy="4786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Elena\Desktop\загрузки\IMG_3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37" y="545019"/>
            <a:ext cx="3590236" cy="4786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7001" y="5746986"/>
            <a:ext cx="7987398" cy="646331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На уроках та в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позаурочній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діяльності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вивчаються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 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традиції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українського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народу.</a:t>
            </a:r>
            <a:endParaRPr lang="ru-RU" sz="20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1266" name="Picture 2" descr="C:\Users\Elena\Desktop\Рисунок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2401" y="-1"/>
            <a:ext cx="8817268" cy="56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3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09567" y="5581316"/>
            <a:ext cx="7987398" cy="9233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Такі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заходи як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Різдвяний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вертеп, свято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Колодія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,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Покрови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,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Великодня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, свято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Родоводу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сприяють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їх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збереженню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</a:p>
        </p:txBody>
      </p:sp>
      <p:pic>
        <p:nvPicPr>
          <p:cNvPr id="12290" name="Picture 2" descr="C:\Users\Elena\Desktop\IMG_20180215_1247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7" b="5907"/>
          <a:stretch/>
        </p:blipFill>
        <p:spPr bwMode="auto">
          <a:xfrm>
            <a:off x="409567" y="707570"/>
            <a:ext cx="3869869" cy="4550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lena\Desktop\20180215_1218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r="8113" b="10548"/>
          <a:stretch/>
        </p:blipFill>
        <p:spPr bwMode="auto">
          <a:xfrm>
            <a:off x="4563612" y="816429"/>
            <a:ext cx="3883702" cy="4441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3314" name="Picture 2" descr="C:\Users\Elena\Desktop\Рисунок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r="4111" b="50143"/>
          <a:stretch/>
        </p:blipFill>
        <p:spPr bwMode="auto">
          <a:xfrm>
            <a:off x="158569" y="246258"/>
            <a:ext cx="8756831" cy="4929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67410" y="5316134"/>
            <a:ext cx="7987398" cy="1144929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endParaRPr lang="ru-RU" sz="20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anose="02040604050505020304" pitchFamily="18" charset="0"/>
            </a:endParaRPr>
          </a:p>
          <a:p>
            <a:pPr indent="457200" algn="ctr"/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Родинне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свято «З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родини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йде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життя</a:t>
            </a:r>
            <a:r>
              <a:rPr 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людини</a:t>
            </a:r>
            <a:r>
              <a:rPr lang="ru-RU" sz="20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1991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78919" y="2549541"/>
            <a:ext cx="8773885" cy="8402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ДЯКУЄМО ЗА УВАГУ!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732" y="313016"/>
            <a:ext cx="8689521" cy="2616101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Українські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школи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слід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перебудувати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«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школи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компетентностей», де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дітей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вчать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творчо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критично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мислити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шукати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застосовувати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знання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практиці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algn="r"/>
            <a:r>
              <a:rPr lang="ru-RU" sz="3600" b="1" i="1" spc="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Л.Гриневич</a:t>
            </a:r>
            <a:endParaRPr lang="ru-RU" sz="3600" b="1" i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4" descr="ÐÐ°ÑÑÐ¸Ð½ÐºÐ¸ Ð¿Ð¾ Ð·Ð°Ð¿ÑÐ¾ÑÑ ÑÑÐµÐ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120" y="4071255"/>
            <a:ext cx="6078305" cy="21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5" y="4071255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3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6376" y="160614"/>
            <a:ext cx="8432524" cy="461665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endParaRPr lang="ru-RU" sz="2400" b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59893" y="5649103"/>
            <a:ext cx="7378564" cy="9233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Інтегрований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урок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української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літератури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та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історії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«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Окупація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України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військами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Німеччини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та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її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союзників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.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О.Довженко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«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Україна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в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огні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»</a:t>
            </a:r>
          </a:p>
        </p:txBody>
      </p:sp>
      <p:pic>
        <p:nvPicPr>
          <p:cNvPr id="2051" name="Picture 3" descr="C:\Users\Elena\Desktop\IMAG6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5" y="391446"/>
            <a:ext cx="8527945" cy="4790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755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ena\Desktop\20180903_0939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52" b="11321"/>
          <a:stretch/>
        </p:blipFill>
        <p:spPr bwMode="auto">
          <a:xfrm>
            <a:off x="226486" y="555172"/>
            <a:ext cx="4334628" cy="3673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C:\Users\Elena\Desktop\IMG_20190311_1157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6159"/>
          <a:stretch/>
        </p:blipFill>
        <p:spPr bwMode="auto">
          <a:xfrm>
            <a:off x="4669724" y="1480458"/>
            <a:ext cx="4264726" cy="4518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15360" y="4355829"/>
            <a:ext cx="4254364" cy="1643527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Бінарний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урок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«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Мова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як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джерело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знань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про </a:t>
            </a:r>
            <a:r>
              <a:rPr lang="ru-RU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минуле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. Фольклор »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4670425" y="706654"/>
            <a:ext cx="3844925" cy="8679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Читаємо Шевченка</a:t>
            </a:r>
          </a:p>
        </p:txBody>
      </p:sp>
    </p:spTree>
    <p:extLst>
      <p:ext uri="{BB962C8B-B14F-4D97-AF65-F5344CB8AC3E}">
        <p14:creationId xmlns:p14="http://schemas.microsoft.com/office/powerpoint/2010/main" val="10244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/>
          <a:stretch/>
        </p:blipFill>
        <p:spPr bwMode="auto">
          <a:xfrm>
            <a:off x="1249375" y="737325"/>
            <a:ext cx="7783110" cy="5266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2" t="1084" r="2393" b="40176"/>
          <a:stretch/>
        </p:blipFill>
        <p:spPr bwMode="auto">
          <a:xfrm>
            <a:off x="339937" y="4839763"/>
            <a:ext cx="909438" cy="913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99" b="41260"/>
          <a:stretch/>
        </p:blipFill>
        <p:spPr bwMode="auto">
          <a:xfrm>
            <a:off x="339937" y="3195051"/>
            <a:ext cx="909438" cy="920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1" r="50218" b="41260"/>
          <a:stretch/>
        </p:blipFill>
        <p:spPr bwMode="auto">
          <a:xfrm>
            <a:off x="287990" y="1955376"/>
            <a:ext cx="909438" cy="913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2" t="3631" r="25764" b="41260"/>
          <a:stretch/>
        </p:blipFill>
        <p:spPr bwMode="auto">
          <a:xfrm>
            <a:off x="367632" y="737326"/>
            <a:ext cx="881743" cy="866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6376" y="160614"/>
            <a:ext cx="8432524" cy="461665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endParaRPr lang="ru-RU" sz="2400" b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09548" y="5278891"/>
            <a:ext cx="8773885" cy="86793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Всяка пташка </a:t>
            </a: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своє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гніздо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знає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, а мудра сова і наше </a:t>
            </a: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знайде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8" y="591890"/>
            <a:ext cx="2686052" cy="3675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60" y="591890"/>
            <a:ext cx="2697911" cy="3631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92" y="627520"/>
            <a:ext cx="2627408" cy="3595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0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782516"/>
              </p:ext>
            </p:extLst>
          </p:nvPr>
        </p:nvGraphicFramePr>
        <p:xfrm>
          <a:off x="0" y="152400"/>
          <a:ext cx="12239513" cy="654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Документ" r:id="rId4" imgW="9393523" imgH="5021945" progId="Word.Document.12">
                  <p:embed/>
                </p:oleObj>
              </mc:Choice>
              <mc:Fallback>
                <p:oleObj name="Документ" r:id="rId4" imgW="9393523" imgH="50219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52400"/>
                        <a:ext cx="12239513" cy="6543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12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0114" y="4872514"/>
            <a:ext cx="8432524" cy="461665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endParaRPr lang="ru-RU" sz="2400" b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Elena\Desktop\20181115_0926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 b="14679"/>
          <a:stretch/>
        </p:blipFill>
        <p:spPr bwMode="auto">
          <a:xfrm>
            <a:off x="370115" y="227203"/>
            <a:ext cx="4038600" cy="5446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Elena\Desktop\IMG-e7763d88d78d9dc340bb78e4751f4168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9"/>
          <a:stretch/>
        </p:blipFill>
        <p:spPr bwMode="auto">
          <a:xfrm>
            <a:off x="5021804" y="244778"/>
            <a:ext cx="3512595" cy="5331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7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6376" y="160614"/>
            <a:ext cx="8432524" cy="461665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endParaRPr lang="ru-RU" sz="2400" b="1" spc="5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 descr="C:\Users\Elena\Desktop\IMG_20190212_1315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56" y="622279"/>
            <a:ext cx="4045401" cy="5393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23657" y="622279"/>
            <a:ext cx="4484914" cy="142192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/>
            <a:r>
              <a:rPr lang="ru-RU" sz="24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Перемога за </a:t>
            </a:r>
            <a:r>
              <a:rPr lang="ru-RU" sz="24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кращу</a:t>
            </a:r>
            <a:r>
              <a:rPr lang="ru-RU" sz="24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анімацію</a:t>
            </a:r>
            <a:r>
              <a:rPr lang="ru-RU" sz="24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в </a:t>
            </a:r>
            <a:r>
              <a:rPr lang="ru-RU" sz="24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обласному</a:t>
            </a:r>
            <a:r>
              <a:rPr lang="ru-RU" sz="24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фестивалі</a:t>
            </a:r>
            <a:r>
              <a:rPr lang="ru-RU" sz="24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spc="50" dirty="0" err="1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соціальної</a:t>
            </a:r>
            <a:r>
              <a:rPr lang="ru-RU" sz="24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spc="50" dirty="0" err="1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реклами</a:t>
            </a:r>
            <a:r>
              <a:rPr lang="ru-RU" sz="24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  <a:endParaRPr lang="ru-RU" sz="24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2" name="соціальна реклама. Малинівський НВК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1500" y="2367642"/>
            <a:ext cx="4467400" cy="276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183</Words>
  <Application>Microsoft Office PowerPoint</Application>
  <PresentationFormat>Экран (4:3)</PresentationFormat>
  <Paragraphs>21</Paragraphs>
  <Slides>18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1_Тема Office</vt:lpstr>
      <vt:lpstr>Документ</vt:lpstr>
      <vt:lpstr>Презентация PowerPoint</vt:lpstr>
      <vt:lpstr>Презентация PowerPoint</vt:lpstr>
      <vt:lpstr>Презентация PowerPoint</vt:lpstr>
      <vt:lpstr>Читаємо Шевченка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131</cp:revision>
  <dcterms:created xsi:type="dcterms:W3CDTF">2014-11-21T11:00:06Z</dcterms:created>
  <dcterms:modified xsi:type="dcterms:W3CDTF">2019-08-28T08:04:41Z</dcterms:modified>
</cp:coreProperties>
</file>