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2" r:id="rId5"/>
    <p:sldId id="263" r:id="rId6"/>
    <p:sldId id="264" r:id="rId7"/>
    <p:sldId id="266" r:id="rId8"/>
    <p:sldId id="265" r:id="rId9"/>
    <p:sldId id="267" r:id="rId10"/>
    <p:sldId id="268" r:id="rId11"/>
    <p:sldId id="271" r:id="rId12"/>
    <p:sldId id="272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FF00"/>
    <a:srgbClr val="1C6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6" Type="http://schemas.openxmlformats.org/officeDocument/2006/relationships/image" Target="../media/image15.jpeg"/><Relationship Id="rId5" Type="http://schemas.openxmlformats.org/officeDocument/2006/relationships/image" Target="../media/image16.jpg"/><Relationship Id="rId4" Type="http://schemas.openxmlformats.org/officeDocument/2006/relationships/image" Target="../media/image1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1.jpeg"/><Relationship Id="rId5" Type="http://schemas.openxmlformats.org/officeDocument/2006/relationships/image" Target="../media/image22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96FA28-D938-4204-BD91-ECD17A46493D}" type="doc">
      <dgm:prSet loTypeId="urn:microsoft.com/office/officeart/2008/layout/HexagonCluster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CBC17EF4-1191-4E84-833F-1944972CABAA}">
      <dgm:prSet phldrT="[Текст]"/>
      <dgm:spPr/>
      <dgm:t>
        <a:bodyPr/>
        <a:lstStyle/>
        <a:p>
          <a:r>
            <a:rPr lang="uk-UA" b="1" smtClean="0">
              <a:solidFill>
                <a:schemeClr val="tx1"/>
              </a:solidFill>
            </a:rPr>
            <a:t>Щасливий</a:t>
          </a:r>
          <a:endParaRPr lang="uk-UA" b="1" dirty="0">
            <a:solidFill>
              <a:schemeClr val="tx1"/>
            </a:solidFill>
          </a:endParaRPr>
        </a:p>
      </dgm:t>
    </dgm:pt>
    <dgm:pt modelId="{F1B24F1E-D4ED-4E8A-83C2-A25A0861529C}" type="parTrans" cxnId="{083BB03E-1D7A-4013-944A-BD5A0D5EA90A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5E7A1625-2ECC-449F-8227-15547396F334}" type="sibTrans" cxnId="{083BB03E-1D7A-4013-944A-BD5A0D5EA90A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EDF03E48-F6DB-4A58-9D4A-D8A37B8BA659}">
      <dgm:prSet phldrT="[Текст]" custT="1"/>
      <dgm:spPr/>
      <dgm:t>
        <a:bodyPr/>
        <a:lstStyle/>
        <a:p>
          <a:r>
            <a:rPr lang="uk-UA" sz="1200" b="1" smtClean="0">
              <a:solidFill>
                <a:schemeClr val="tx1"/>
              </a:solidFill>
            </a:rPr>
            <a:t>Партнер,</a:t>
          </a:r>
        </a:p>
        <a:p>
          <a:r>
            <a:rPr lang="uk-UA" sz="1200" b="1" smtClean="0">
              <a:solidFill>
                <a:schemeClr val="tx1"/>
              </a:solidFill>
            </a:rPr>
            <a:t>працює в команді</a:t>
          </a:r>
          <a:endParaRPr lang="uk-UA" sz="1200" b="1" dirty="0">
            <a:solidFill>
              <a:schemeClr val="tx1"/>
            </a:solidFill>
          </a:endParaRPr>
        </a:p>
      </dgm:t>
    </dgm:pt>
    <dgm:pt modelId="{B0B0935A-74D4-4341-B048-F1AE055B51DE}" type="parTrans" cxnId="{29DF83AA-0960-4ADF-9BF8-01FE94DB1FCF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2634219B-53E2-4934-BD55-29788CADE7AD}" type="sibTrans" cxnId="{29DF83AA-0960-4ADF-9BF8-01FE94DB1FCF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67536AD5-E9D3-44F5-8789-3A5A148F8FEF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З почуттям гумору</a:t>
          </a:r>
          <a:endParaRPr lang="uk-UA" b="1" dirty="0">
            <a:solidFill>
              <a:schemeClr val="tx1"/>
            </a:solidFill>
          </a:endParaRPr>
        </a:p>
      </dgm:t>
    </dgm:pt>
    <dgm:pt modelId="{76EE7B80-ED34-4D9B-9252-A71D5CCBD20B}" type="parTrans" cxnId="{E4A63C16-504C-4672-8822-37645D8AC96C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2B8598D8-854C-42A1-808A-F46072E4F2EA}" type="sibTrans" cxnId="{E4A63C16-504C-4672-8822-37645D8AC96C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4D19ADC3-F7CB-4C0F-A5BF-73055C390570}">
      <dgm:prSet phldrT="[Текст]" custT="1"/>
      <dgm:spPr/>
      <dgm:t>
        <a:bodyPr/>
        <a:lstStyle/>
        <a:p>
          <a:r>
            <a:rPr lang="uk-UA" sz="1200" b="1" smtClean="0">
              <a:solidFill>
                <a:schemeClr val="tx1"/>
              </a:solidFill>
            </a:rPr>
            <a:t>Лідер, новатор, ентузіаст, оптиміст</a:t>
          </a:r>
          <a:endParaRPr lang="uk-UA" sz="1200" b="1" dirty="0">
            <a:solidFill>
              <a:schemeClr val="tx1"/>
            </a:solidFill>
          </a:endParaRPr>
        </a:p>
      </dgm:t>
    </dgm:pt>
    <dgm:pt modelId="{DC40D4DD-65CE-4078-BD51-7727BFFA8AB7}" type="parTrans" cxnId="{EC363F9C-D90F-4805-A344-22D104EBE403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89A5D33D-6120-49FB-ABFB-7C836284EA11}" type="sibTrans" cxnId="{EC363F9C-D90F-4805-A344-22D104EBE403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1B39BFA8-7B28-4D05-B9A0-C1EA744D3A9D}">
      <dgm:prSet phldrT="[Текст]" custT="1"/>
      <dgm:spPr/>
      <dgm:t>
        <a:bodyPr/>
        <a:lstStyle/>
        <a:p>
          <a:r>
            <a:rPr lang="uk-UA" sz="1200" b="1" smtClean="0">
              <a:solidFill>
                <a:schemeClr val="tx1"/>
              </a:solidFill>
            </a:rPr>
            <a:t>Креатив-ний, нестан-дартний</a:t>
          </a:r>
          <a:endParaRPr lang="uk-UA" sz="1200" b="1" dirty="0">
            <a:solidFill>
              <a:schemeClr val="tx1"/>
            </a:solidFill>
          </a:endParaRPr>
        </a:p>
      </dgm:t>
    </dgm:pt>
    <dgm:pt modelId="{FF9714C6-67BF-4285-A82F-B56F1D60DA50}" type="parTrans" cxnId="{6C3E9993-AA97-466A-AC3B-66517C99FD52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509E5129-13B9-4C1C-B1FD-0A1974573761}" type="sibTrans" cxnId="{6C3E9993-AA97-466A-AC3B-66517C99FD52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5A38107C-2A96-4A3F-93C9-E306A3E5883D}">
      <dgm:prSet phldrT="[Текст]" custT="1"/>
      <dgm:spPr/>
      <dgm:t>
        <a:bodyPr/>
        <a:lstStyle/>
        <a:p>
          <a:r>
            <a:rPr lang="uk-UA" sz="1200" b="1" smtClean="0">
              <a:solidFill>
                <a:schemeClr val="tx1"/>
              </a:solidFill>
            </a:rPr>
            <a:t>Інтерактив-ний, комуніка-бельний</a:t>
          </a:r>
          <a:endParaRPr lang="uk-UA" sz="1200" b="1" dirty="0">
            <a:solidFill>
              <a:schemeClr val="tx1"/>
            </a:solidFill>
          </a:endParaRPr>
        </a:p>
      </dgm:t>
    </dgm:pt>
    <dgm:pt modelId="{25240539-AB22-4528-AADE-A9560877A6D2}" type="parTrans" cxnId="{4510A775-8FD1-42FF-ACE1-17B11AD810AB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A2414076-4010-4EDA-B98A-7B43FDD43FE8}" type="sibTrans" cxnId="{4510A775-8FD1-42FF-ACE1-17B11AD810AB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2A95531A-C3E0-4604-8992-153D4720B69E}" type="pres">
      <dgm:prSet presAssocID="{6096FA28-D938-4204-BD91-ECD17A46493D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uk-UA"/>
        </a:p>
      </dgm:t>
    </dgm:pt>
    <dgm:pt modelId="{7DF182D9-905C-467B-9A6B-CFA04F8ED28C}" type="pres">
      <dgm:prSet presAssocID="{CBC17EF4-1191-4E84-833F-1944972CABAA}" presName="text1" presStyleCnt="0"/>
      <dgm:spPr/>
    </dgm:pt>
    <dgm:pt modelId="{13AE1DE3-C8F9-4408-BD50-AAD0CF140A7C}" type="pres">
      <dgm:prSet presAssocID="{CBC17EF4-1191-4E84-833F-1944972CABAA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309C31-D1D6-4D55-89AA-4708AB903C44}" type="pres">
      <dgm:prSet presAssocID="{CBC17EF4-1191-4E84-833F-1944972CABAA}" presName="textaccent1" presStyleCnt="0"/>
      <dgm:spPr/>
    </dgm:pt>
    <dgm:pt modelId="{87AAB4C0-8089-4F5F-91CC-9C75C14912AD}" type="pres">
      <dgm:prSet presAssocID="{CBC17EF4-1191-4E84-833F-1944972CABAA}" presName="accentRepeatNode" presStyleLbl="solidAlignAcc1" presStyleIdx="0" presStyleCnt="12"/>
      <dgm:spPr/>
    </dgm:pt>
    <dgm:pt modelId="{3C460781-0165-4D55-8057-E129BCA753D5}" type="pres">
      <dgm:prSet presAssocID="{5E7A1625-2ECC-449F-8227-15547396F334}" presName="image1" presStyleCnt="0"/>
      <dgm:spPr/>
    </dgm:pt>
    <dgm:pt modelId="{83CEB8C9-D440-41FB-97D3-FBEA46617D7B}" type="pres">
      <dgm:prSet presAssocID="{5E7A1625-2ECC-449F-8227-15547396F334}" presName="imageRepeatNode" presStyleLbl="alignAcc1" presStyleIdx="0" presStyleCnt="6" custLinFactNeighborX="-3630" custLinFactNeighborY="262"/>
      <dgm:spPr/>
      <dgm:t>
        <a:bodyPr/>
        <a:lstStyle/>
        <a:p>
          <a:endParaRPr lang="uk-UA"/>
        </a:p>
      </dgm:t>
    </dgm:pt>
    <dgm:pt modelId="{2BDD68EF-C426-4B8D-9010-1D7F2D083604}" type="pres">
      <dgm:prSet presAssocID="{5E7A1625-2ECC-449F-8227-15547396F334}" presName="imageaccent1" presStyleCnt="0"/>
      <dgm:spPr/>
    </dgm:pt>
    <dgm:pt modelId="{0ADA5106-7B7E-448B-9E67-44CBB90AEE75}" type="pres">
      <dgm:prSet presAssocID="{5E7A1625-2ECC-449F-8227-15547396F334}" presName="accentRepeatNode" presStyleLbl="solidAlignAcc1" presStyleIdx="1" presStyleCnt="12"/>
      <dgm:spPr/>
    </dgm:pt>
    <dgm:pt modelId="{F01861B7-9768-4C6C-B5E9-490C5F548409}" type="pres">
      <dgm:prSet presAssocID="{EDF03E48-F6DB-4A58-9D4A-D8A37B8BA659}" presName="text2" presStyleCnt="0"/>
      <dgm:spPr/>
    </dgm:pt>
    <dgm:pt modelId="{A481E710-FAE7-439F-B502-E704668294EC}" type="pres">
      <dgm:prSet presAssocID="{EDF03E48-F6DB-4A58-9D4A-D8A37B8BA659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D5CBE5-540E-4B38-8630-62A85CC63890}" type="pres">
      <dgm:prSet presAssocID="{EDF03E48-F6DB-4A58-9D4A-D8A37B8BA659}" presName="textaccent2" presStyleCnt="0"/>
      <dgm:spPr/>
    </dgm:pt>
    <dgm:pt modelId="{1DC7CDAF-1203-4718-9DFA-1EA675203803}" type="pres">
      <dgm:prSet presAssocID="{EDF03E48-F6DB-4A58-9D4A-D8A37B8BA659}" presName="accentRepeatNode" presStyleLbl="solidAlignAcc1" presStyleIdx="2" presStyleCnt="12"/>
      <dgm:spPr/>
    </dgm:pt>
    <dgm:pt modelId="{DC30F7E0-3CFA-4F7F-AD14-019C0F8F8294}" type="pres">
      <dgm:prSet presAssocID="{2634219B-53E2-4934-BD55-29788CADE7AD}" presName="image2" presStyleCnt="0"/>
      <dgm:spPr/>
    </dgm:pt>
    <dgm:pt modelId="{D7710045-B595-49AE-8C48-E6A89B3622A5}" type="pres">
      <dgm:prSet presAssocID="{2634219B-53E2-4934-BD55-29788CADE7AD}" presName="imageRepeatNode" presStyleLbl="alignAcc1" presStyleIdx="1" presStyleCnt="6" custLinFactX="72110" custLinFactY="8056" custLinFactNeighborX="100000" custLinFactNeighborY="100000"/>
      <dgm:spPr/>
      <dgm:t>
        <a:bodyPr/>
        <a:lstStyle/>
        <a:p>
          <a:endParaRPr lang="uk-UA"/>
        </a:p>
      </dgm:t>
    </dgm:pt>
    <dgm:pt modelId="{E6A33817-F787-4A7F-B762-8FBAB552993E}" type="pres">
      <dgm:prSet presAssocID="{2634219B-53E2-4934-BD55-29788CADE7AD}" presName="imageaccent2" presStyleCnt="0"/>
      <dgm:spPr/>
    </dgm:pt>
    <dgm:pt modelId="{A6BA840D-2A92-406B-9DE9-D8327F49FBEF}" type="pres">
      <dgm:prSet presAssocID="{2634219B-53E2-4934-BD55-29788CADE7AD}" presName="accentRepeatNode" presStyleLbl="solidAlignAcc1" presStyleIdx="3" presStyleCnt="12"/>
      <dgm:spPr/>
    </dgm:pt>
    <dgm:pt modelId="{29FA6BC6-8BBD-407D-8409-B6F1884A3346}" type="pres">
      <dgm:prSet presAssocID="{5A38107C-2A96-4A3F-93C9-E306A3E5883D}" presName="text3" presStyleCnt="0"/>
      <dgm:spPr/>
    </dgm:pt>
    <dgm:pt modelId="{6147BE92-E2FA-4CDB-9B2D-C41D8A40376B}" type="pres">
      <dgm:prSet presAssocID="{5A38107C-2A96-4A3F-93C9-E306A3E5883D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4E1909-BE04-4FA8-8397-059039D85393}" type="pres">
      <dgm:prSet presAssocID="{5A38107C-2A96-4A3F-93C9-E306A3E5883D}" presName="textaccent3" presStyleCnt="0"/>
      <dgm:spPr/>
    </dgm:pt>
    <dgm:pt modelId="{94CCFAA6-9D07-4579-B8D7-546E02B9AE32}" type="pres">
      <dgm:prSet presAssocID="{5A38107C-2A96-4A3F-93C9-E306A3E5883D}" presName="accentRepeatNode" presStyleLbl="solidAlignAcc1" presStyleIdx="4" presStyleCnt="12"/>
      <dgm:spPr/>
    </dgm:pt>
    <dgm:pt modelId="{50674FD6-FCBF-471C-A0AE-C4ACD4006255}" type="pres">
      <dgm:prSet presAssocID="{A2414076-4010-4EDA-B98A-7B43FDD43FE8}" presName="image3" presStyleCnt="0"/>
      <dgm:spPr/>
    </dgm:pt>
    <dgm:pt modelId="{524FDB35-64A6-4B0E-A204-4FC8BC196E60}" type="pres">
      <dgm:prSet presAssocID="{A2414076-4010-4EDA-B98A-7B43FDD43FE8}" presName="imageRepeatNode" presStyleLbl="alignAcc1" presStyleIdx="2" presStyleCnt="6"/>
      <dgm:spPr/>
      <dgm:t>
        <a:bodyPr/>
        <a:lstStyle/>
        <a:p>
          <a:endParaRPr lang="uk-UA"/>
        </a:p>
      </dgm:t>
    </dgm:pt>
    <dgm:pt modelId="{21068CC0-A58F-48AB-B17C-6C9E46B2D191}" type="pres">
      <dgm:prSet presAssocID="{A2414076-4010-4EDA-B98A-7B43FDD43FE8}" presName="imageaccent3" presStyleCnt="0"/>
      <dgm:spPr/>
    </dgm:pt>
    <dgm:pt modelId="{BBC2E834-4258-4B08-978C-FEE00725C4A9}" type="pres">
      <dgm:prSet presAssocID="{A2414076-4010-4EDA-B98A-7B43FDD43FE8}" presName="accentRepeatNode" presStyleLbl="solidAlignAcc1" presStyleIdx="5" presStyleCnt="12"/>
      <dgm:spPr/>
    </dgm:pt>
    <dgm:pt modelId="{0D43DFE6-F074-49AA-97BA-654FAE793D90}" type="pres">
      <dgm:prSet presAssocID="{1B39BFA8-7B28-4D05-B9A0-C1EA744D3A9D}" presName="text4" presStyleCnt="0"/>
      <dgm:spPr/>
    </dgm:pt>
    <dgm:pt modelId="{64FD41AC-F1C6-49DA-804B-6C80CE1858C4}" type="pres">
      <dgm:prSet presAssocID="{1B39BFA8-7B28-4D05-B9A0-C1EA744D3A9D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409DB4E-E0C0-461F-B0CA-90445101B447}" type="pres">
      <dgm:prSet presAssocID="{1B39BFA8-7B28-4D05-B9A0-C1EA744D3A9D}" presName="textaccent4" presStyleCnt="0"/>
      <dgm:spPr/>
    </dgm:pt>
    <dgm:pt modelId="{9F2D15C4-A2B8-4A78-9802-4CC9D69B0EEF}" type="pres">
      <dgm:prSet presAssocID="{1B39BFA8-7B28-4D05-B9A0-C1EA744D3A9D}" presName="accentRepeatNode" presStyleLbl="solidAlignAcc1" presStyleIdx="6" presStyleCnt="12"/>
      <dgm:spPr/>
    </dgm:pt>
    <dgm:pt modelId="{9B990BD1-B2A8-4C9D-BC1B-98C2AA585970}" type="pres">
      <dgm:prSet presAssocID="{509E5129-13B9-4C1C-B1FD-0A1974573761}" presName="image4" presStyleCnt="0"/>
      <dgm:spPr/>
    </dgm:pt>
    <dgm:pt modelId="{85DB7C4A-3C1E-4752-831A-06D886F0EB84}" type="pres">
      <dgm:prSet presAssocID="{509E5129-13B9-4C1C-B1FD-0A1974573761}" presName="imageRepeatNode" presStyleLbl="alignAcc1" presStyleIdx="3" presStyleCnt="6"/>
      <dgm:spPr/>
      <dgm:t>
        <a:bodyPr/>
        <a:lstStyle/>
        <a:p>
          <a:endParaRPr lang="uk-UA"/>
        </a:p>
      </dgm:t>
    </dgm:pt>
    <dgm:pt modelId="{C4A3B4A8-AAF9-4D61-A368-8ACE673D8A47}" type="pres">
      <dgm:prSet presAssocID="{509E5129-13B9-4C1C-B1FD-0A1974573761}" presName="imageaccent4" presStyleCnt="0"/>
      <dgm:spPr/>
    </dgm:pt>
    <dgm:pt modelId="{74219495-42CD-4285-9502-89E99077ABCB}" type="pres">
      <dgm:prSet presAssocID="{509E5129-13B9-4C1C-B1FD-0A1974573761}" presName="accentRepeatNode" presStyleLbl="solidAlignAcc1" presStyleIdx="7" presStyleCnt="12"/>
      <dgm:spPr/>
    </dgm:pt>
    <dgm:pt modelId="{CE11ACAE-691D-42ED-A142-26157A322A71}" type="pres">
      <dgm:prSet presAssocID="{4D19ADC3-F7CB-4C0F-A5BF-73055C390570}" presName="text5" presStyleCnt="0"/>
      <dgm:spPr/>
    </dgm:pt>
    <dgm:pt modelId="{B51DD5A8-FB62-4EF9-8D05-36ADA1BEDA26}" type="pres">
      <dgm:prSet presAssocID="{4D19ADC3-F7CB-4C0F-A5BF-73055C390570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EF087F-65D0-4B45-99B3-5EC2F46282A3}" type="pres">
      <dgm:prSet presAssocID="{4D19ADC3-F7CB-4C0F-A5BF-73055C390570}" presName="textaccent5" presStyleCnt="0"/>
      <dgm:spPr/>
    </dgm:pt>
    <dgm:pt modelId="{EC6678C7-F45A-422D-8196-C5DCB20F3637}" type="pres">
      <dgm:prSet presAssocID="{4D19ADC3-F7CB-4C0F-A5BF-73055C390570}" presName="accentRepeatNode" presStyleLbl="solidAlignAcc1" presStyleIdx="8" presStyleCnt="12"/>
      <dgm:spPr/>
    </dgm:pt>
    <dgm:pt modelId="{8D9210E8-1157-4AA3-9FD7-F7452FDB272E}" type="pres">
      <dgm:prSet presAssocID="{89A5D33D-6120-49FB-ABFB-7C836284EA11}" presName="image5" presStyleCnt="0"/>
      <dgm:spPr/>
    </dgm:pt>
    <dgm:pt modelId="{EE2DC2AD-996B-48C2-B1C9-5C05B66E5016}" type="pres">
      <dgm:prSet presAssocID="{89A5D33D-6120-49FB-ABFB-7C836284EA11}" presName="imageRepeatNode" presStyleLbl="alignAcc1" presStyleIdx="4" presStyleCnt="6"/>
      <dgm:spPr/>
      <dgm:t>
        <a:bodyPr/>
        <a:lstStyle/>
        <a:p>
          <a:endParaRPr lang="uk-UA"/>
        </a:p>
      </dgm:t>
    </dgm:pt>
    <dgm:pt modelId="{B2F247BF-E58E-4F6F-8633-C1D63CD08AD3}" type="pres">
      <dgm:prSet presAssocID="{89A5D33D-6120-49FB-ABFB-7C836284EA11}" presName="imageaccent5" presStyleCnt="0"/>
      <dgm:spPr/>
    </dgm:pt>
    <dgm:pt modelId="{6689850E-9BBC-470B-9062-E233FA4538F6}" type="pres">
      <dgm:prSet presAssocID="{89A5D33D-6120-49FB-ABFB-7C836284EA11}" presName="accentRepeatNode" presStyleLbl="solidAlignAcc1" presStyleIdx="9" presStyleCnt="12"/>
      <dgm:spPr/>
    </dgm:pt>
    <dgm:pt modelId="{B24F5B1C-22E9-48A6-93C4-BB7BB133E118}" type="pres">
      <dgm:prSet presAssocID="{67536AD5-E9D3-44F5-8789-3A5A148F8FEF}" presName="text6" presStyleCnt="0"/>
      <dgm:spPr/>
    </dgm:pt>
    <dgm:pt modelId="{86DBD316-A687-4650-95D4-F7BC6D650582}" type="pres">
      <dgm:prSet presAssocID="{67536AD5-E9D3-44F5-8789-3A5A148F8FEF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6D5D32-C927-44B8-8644-09C3180A1FE2}" type="pres">
      <dgm:prSet presAssocID="{67536AD5-E9D3-44F5-8789-3A5A148F8FEF}" presName="textaccent6" presStyleCnt="0"/>
      <dgm:spPr/>
    </dgm:pt>
    <dgm:pt modelId="{A518426D-BE12-4ECE-8012-9EB21780AE9B}" type="pres">
      <dgm:prSet presAssocID="{67536AD5-E9D3-44F5-8789-3A5A148F8FEF}" presName="accentRepeatNode" presStyleLbl="solidAlignAcc1" presStyleIdx="10" presStyleCnt="12"/>
      <dgm:spPr/>
    </dgm:pt>
    <dgm:pt modelId="{0B276571-4FF2-4120-B097-594A8A39BD26}" type="pres">
      <dgm:prSet presAssocID="{2B8598D8-854C-42A1-808A-F46072E4F2EA}" presName="image6" presStyleCnt="0"/>
      <dgm:spPr/>
    </dgm:pt>
    <dgm:pt modelId="{27CB5EF3-7678-49DA-8650-BA802BD76390}" type="pres">
      <dgm:prSet presAssocID="{2B8598D8-854C-42A1-808A-F46072E4F2EA}" presName="imageRepeatNode" presStyleLbl="alignAcc1" presStyleIdx="5" presStyleCnt="6"/>
      <dgm:spPr/>
      <dgm:t>
        <a:bodyPr/>
        <a:lstStyle/>
        <a:p>
          <a:endParaRPr lang="uk-UA"/>
        </a:p>
      </dgm:t>
    </dgm:pt>
    <dgm:pt modelId="{08E32421-B258-464A-8066-3C30BC9DBFDA}" type="pres">
      <dgm:prSet presAssocID="{2B8598D8-854C-42A1-808A-F46072E4F2EA}" presName="imageaccent6" presStyleCnt="0"/>
      <dgm:spPr/>
    </dgm:pt>
    <dgm:pt modelId="{2CB3318B-B946-4DB2-8673-37FCCF02C747}" type="pres">
      <dgm:prSet presAssocID="{2B8598D8-854C-42A1-808A-F46072E4F2EA}" presName="accentRepeatNode" presStyleLbl="solidAlignAcc1" presStyleIdx="11" presStyleCnt="12"/>
      <dgm:spPr/>
    </dgm:pt>
  </dgm:ptLst>
  <dgm:cxnLst>
    <dgm:cxn modelId="{D0E914FF-6FC0-43E1-85C3-96D02EE864CD}" type="presOf" srcId="{EDF03E48-F6DB-4A58-9D4A-D8A37B8BA659}" destId="{A481E710-FAE7-439F-B502-E704668294EC}" srcOrd="0" destOrd="0" presId="urn:microsoft.com/office/officeart/2008/layout/HexagonCluster"/>
    <dgm:cxn modelId="{49C5EE59-9C8F-4EA9-9705-A0BF8EF01A06}" type="presOf" srcId="{5A38107C-2A96-4A3F-93C9-E306A3E5883D}" destId="{6147BE92-E2FA-4CDB-9B2D-C41D8A40376B}" srcOrd="0" destOrd="0" presId="urn:microsoft.com/office/officeart/2008/layout/HexagonCluster"/>
    <dgm:cxn modelId="{FCAA4B34-C2D9-411C-B462-4D7BB4D94CEB}" type="presOf" srcId="{5E7A1625-2ECC-449F-8227-15547396F334}" destId="{83CEB8C9-D440-41FB-97D3-FBEA46617D7B}" srcOrd="0" destOrd="0" presId="urn:microsoft.com/office/officeart/2008/layout/HexagonCluster"/>
    <dgm:cxn modelId="{E4A63C16-504C-4672-8822-37645D8AC96C}" srcId="{6096FA28-D938-4204-BD91-ECD17A46493D}" destId="{67536AD5-E9D3-44F5-8789-3A5A148F8FEF}" srcOrd="5" destOrd="0" parTransId="{76EE7B80-ED34-4D9B-9252-A71D5CCBD20B}" sibTransId="{2B8598D8-854C-42A1-808A-F46072E4F2EA}"/>
    <dgm:cxn modelId="{29DF83AA-0960-4ADF-9BF8-01FE94DB1FCF}" srcId="{6096FA28-D938-4204-BD91-ECD17A46493D}" destId="{EDF03E48-F6DB-4A58-9D4A-D8A37B8BA659}" srcOrd="1" destOrd="0" parTransId="{B0B0935A-74D4-4341-B048-F1AE055B51DE}" sibTransId="{2634219B-53E2-4934-BD55-29788CADE7AD}"/>
    <dgm:cxn modelId="{694A1E36-5EDC-4C25-B6F4-5A28FAA0512F}" type="presOf" srcId="{6096FA28-D938-4204-BD91-ECD17A46493D}" destId="{2A95531A-C3E0-4604-8992-153D4720B69E}" srcOrd="0" destOrd="0" presId="urn:microsoft.com/office/officeart/2008/layout/HexagonCluster"/>
    <dgm:cxn modelId="{38E87CD4-093A-45ED-9622-88EEF7E4C99D}" type="presOf" srcId="{1B39BFA8-7B28-4D05-B9A0-C1EA744D3A9D}" destId="{64FD41AC-F1C6-49DA-804B-6C80CE1858C4}" srcOrd="0" destOrd="0" presId="urn:microsoft.com/office/officeart/2008/layout/HexagonCluster"/>
    <dgm:cxn modelId="{EC363F9C-D90F-4805-A344-22D104EBE403}" srcId="{6096FA28-D938-4204-BD91-ECD17A46493D}" destId="{4D19ADC3-F7CB-4C0F-A5BF-73055C390570}" srcOrd="4" destOrd="0" parTransId="{DC40D4DD-65CE-4078-BD51-7727BFFA8AB7}" sibTransId="{89A5D33D-6120-49FB-ABFB-7C836284EA11}"/>
    <dgm:cxn modelId="{41D78074-B764-4C33-B6E4-13C41E7417FD}" type="presOf" srcId="{4D19ADC3-F7CB-4C0F-A5BF-73055C390570}" destId="{B51DD5A8-FB62-4EF9-8D05-36ADA1BEDA26}" srcOrd="0" destOrd="0" presId="urn:microsoft.com/office/officeart/2008/layout/HexagonCluster"/>
    <dgm:cxn modelId="{083BB03E-1D7A-4013-944A-BD5A0D5EA90A}" srcId="{6096FA28-D938-4204-BD91-ECD17A46493D}" destId="{CBC17EF4-1191-4E84-833F-1944972CABAA}" srcOrd="0" destOrd="0" parTransId="{F1B24F1E-D4ED-4E8A-83C2-A25A0861529C}" sibTransId="{5E7A1625-2ECC-449F-8227-15547396F334}"/>
    <dgm:cxn modelId="{208EBCB5-95E5-4666-9BB4-1DC2650E665A}" type="presOf" srcId="{89A5D33D-6120-49FB-ABFB-7C836284EA11}" destId="{EE2DC2AD-996B-48C2-B1C9-5C05B66E5016}" srcOrd="0" destOrd="0" presId="urn:microsoft.com/office/officeart/2008/layout/HexagonCluster"/>
    <dgm:cxn modelId="{4510A775-8FD1-42FF-ACE1-17B11AD810AB}" srcId="{6096FA28-D938-4204-BD91-ECD17A46493D}" destId="{5A38107C-2A96-4A3F-93C9-E306A3E5883D}" srcOrd="2" destOrd="0" parTransId="{25240539-AB22-4528-AADE-A9560877A6D2}" sibTransId="{A2414076-4010-4EDA-B98A-7B43FDD43FE8}"/>
    <dgm:cxn modelId="{88C21E5D-FC5E-4C7B-9D70-E7ADDDA918BE}" type="presOf" srcId="{67536AD5-E9D3-44F5-8789-3A5A148F8FEF}" destId="{86DBD316-A687-4650-95D4-F7BC6D650582}" srcOrd="0" destOrd="0" presId="urn:microsoft.com/office/officeart/2008/layout/HexagonCluster"/>
    <dgm:cxn modelId="{17A75D4F-2B24-4AC3-A64D-CAC88524C5F4}" type="presOf" srcId="{2634219B-53E2-4934-BD55-29788CADE7AD}" destId="{D7710045-B595-49AE-8C48-E6A89B3622A5}" srcOrd="0" destOrd="0" presId="urn:microsoft.com/office/officeart/2008/layout/HexagonCluster"/>
    <dgm:cxn modelId="{BC40F3DD-4ADE-48F3-A3BC-C9E0533571CB}" type="presOf" srcId="{A2414076-4010-4EDA-B98A-7B43FDD43FE8}" destId="{524FDB35-64A6-4B0E-A204-4FC8BC196E60}" srcOrd="0" destOrd="0" presId="urn:microsoft.com/office/officeart/2008/layout/HexagonCluster"/>
    <dgm:cxn modelId="{570208D9-B4EE-45C7-931A-3A73A21355C2}" type="presOf" srcId="{2B8598D8-854C-42A1-808A-F46072E4F2EA}" destId="{27CB5EF3-7678-49DA-8650-BA802BD76390}" srcOrd="0" destOrd="0" presId="urn:microsoft.com/office/officeart/2008/layout/HexagonCluster"/>
    <dgm:cxn modelId="{414AC273-41E6-45F6-8FD7-400D9274BF66}" type="presOf" srcId="{CBC17EF4-1191-4E84-833F-1944972CABAA}" destId="{13AE1DE3-C8F9-4408-BD50-AAD0CF140A7C}" srcOrd="0" destOrd="0" presId="urn:microsoft.com/office/officeart/2008/layout/HexagonCluster"/>
    <dgm:cxn modelId="{2BF769D4-06C6-40C0-91BF-043ED8F4C76E}" type="presOf" srcId="{509E5129-13B9-4C1C-B1FD-0A1974573761}" destId="{85DB7C4A-3C1E-4752-831A-06D886F0EB84}" srcOrd="0" destOrd="0" presId="urn:microsoft.com/office/officeart/2008/layout/HexagonCluster"/>
    <dgm:cxn modelId="{6C3E9993-AA97-466A-AC3B-66517C99FD52}" srcId="{6096FA28-D938-4204-BD91-ECD17A46493D}" destId="{1B39BFA8-7B28-4D05-B9A0-C1EA744D3A9D}" srcOrd="3" destOrd="0" parTransId="{FF9714C6-67BF-4285-A82F-B56F1D60DA50}" sibTransId="{509E5129-13B9-4C1C-B1FD-0A1974573761}"/>
    <dgm:cxn modelId="{9513360A-A387-4E96-AEC1-F4DDF103F923}" type="presParOf" srcId="{2A95531A-C3E0-4604-8992-153D4720B69E}" destId="{7DF182D9-905C-467B-9A6B-CFA04F8ED28C}" srcOrd="0" destOrd="0" presId="urn:microsoft.com/office/officeart/2008/layout/HexagonCluster"/>
    <dgm:cxn modelId="{3E4391C4-5F99-47C0-A94F-E92CDE34FBCE}" type="presParOf" srcId="{7DF182D9-905C-467B-9A6B-CFA04F8ED28C}" destId="{13AE1DE3-C8F9-4408-BD50-AAD0CF140A7C}" srcOrd="0" destOrd="0" presId="urn:microsoft.com/office/officeart/2008/layout/HexagonCluster"/>
    <dgm:cxn modelId="{373D6ED3-2798-4693-916B-D5A5A024BF99}" type="presParOf" srcId="{2A95531A-C3E0-4604-8992-153D4720B69E}" destId="{57309C31-D1D6-4D55-89AA-4708AB903C44}" srcOrd="1" destOrd="0" presId="urn:microsoft.com/office/officeart/2008/layout/HexagonCluster"/>
    <dgm:cxn modelId="{BBA647A5-41A7-4495-ACB6-A956642FAFBA}" type="presParOf" srcId="{57309C31-D1D6-4D55-89AA-4708AB903C44}" destId="{87AAB4C0-8089-4F5F-91CC-9C75C14912AD}" srcOrd="0" destOrd="0" presId="urn:microsoft.com/office/officeart/2008/layout/HexagonCluster"/>
    <dgm:cxn modelId="{4A54DB64-59BD-420D-82CB-82558B3EC961}" type="presParOf" srcId="{2A95531A-C3E0-4604-8992-153D4720B69E}" destId="{3C460781-0165-4D55-8057-E129BCA753D5}" srcOrd="2" destOrd="0" presId="urn:microsoft.com/office/officeart/2008/layout/HexagonCluster"/>
    <dgm:cxn modelId="{1E65F39A-6A27-46E7-97FB-B117174590D1}" type="presParOf" srcId="{3C460781-0165-4D55-8057-E129BCA753D5}" destId="{83CEB8C9-D440-41FB-97D3-FBEA46617D7B}" srcOrd="0" destOrd="0" presId="urn:microsoft.com/office/officeart/2008/layout/HexagonCluster"/>
    <dgm:cxn modelId="{4E0BA22C-DD54-4337-BF12-B39AD935277A}" type="presParOf" srcId="{2A95531A-C3E0-4604-8992-153D4720B69E}" destId="{2BDD68EF-C426-4B8D-9010-1D7F2D083604}" srcOrd="3" destOrd="0" presId="urn:microsoft.com/office/officeart/2008/layout/HexagonCluster"/>
    <dgm:cxn modelId="{A36C1320-498B-440A-8762-262C0E346BCA}" type="presParOf" srcId="{2BDD68EF-C426-4B8D-9010-1D7F2D083604}" destId="{0ADA5106-7B7E-448B-9E67-44CBB90AEE75}" srcOrd="0" destOrd="0" presId="urn:microsoft.com/office/officeart/2008/layout/HexagonCluster"/>
    <dgm:cxn modelId="{46FEE55D-C1B4-4D09-8BFF-F331322B46B5}" type="presParOf" srcId="{2A95531A-C3E0-4604-8992-153D4720B69E}" destId="{F01861B7-9768-4C6C-B5E9-490C5F548409}" srcOrd="4" destOrd="0" presId="urn:microsoft.com/office/officeart/2008/layout/HexagonCluster"/>
    <dgm:cxn modelId="{AE45A2DC-6A1E-4FAF-81FB-23FE60ABB497}" type="presParOf" srcId="{F01861B7-9768-4C6C-B5E9-490C5F548409}" destId="{A481E710-FAE7-439F-B502-E704668294EC}" srcOrd="0" destOrd="0" presId="urn:microsoft.com/office/officeart/2008/layout/HexagonCluster"/>
    <dgm:cxn modelId="{A9658687-A157-4CA7-8575-6B9EB94D5C7F}" type="presParOf" srcId="{2A95531A-C3E0-4604-8992-153D4720B69E}" destId="{B5D5CBE5-540E-4B38-8630-62A85CC63890}" srcOrd="5" destOrd="0" presId="urn:microsoft.com/office/officeart/2008/layout/HexagonCluster"/>
    <dgm:cxn modelId="{5086C795-DDBF-444D-9E46-612AC9EEB802}" type="presParOf" srcId="{B5D5CBE5-540E-4B38-8630-62A85CC63890}" destId="{1DC7CDAF-1203-4718-9DFA-1EA675203803}" srcOrd="0" destOrd="0" presId="urn:microsoft.com/office/officeart/2008/layout/HexagonCluster"/>
    <dgm:cxn modelId="{67423568-6B1F-4064-AD8A-3B75814F7811}" type="presParOf" srcId="{2A95531A-C3E0-4604-8992-153D4720B69E}" destId="{DC30F7E0-3CFA-4F7F-AD14-019C0F8F8294}" srcOrd="6" destOrd="0" presId="urn:microsoft.com/office/officeart/2008/layout/HexagonCluster"/>
    <dgm:cxn modelId="{96812114-A646-4222-A3D3-3A2F19E6BBF4}" type="presParOf" srcId="{DC30F7E0-3CFA-4F7F-AD14-019C0F8F8294}" destId="{D7710045-B595-49AE-8C48-E6A89B3622A5}" srcOrd="0" destOrd="0" presId="urn:microsoft.com/office/officeart/2008/layout/HexagonCluster"/>
    <dgm:cxn modelId="{697892C4-BD88-4973-B14D-A401CD7F7353}" type="presParOf" srcId="{2A95531A-C3E0-4604-8992-153D4720B69E}" destId="{E6A33817-F787-4A7F-B762-8FBAB552993E}" srcOrd="7" destOrd="0" presId="urn:microsoft.com/office/officeart/2008/layout/HexagonCluster"/>
    <dgm:cxn modelId="{59A33200-9AFB-44C8-9A52-F0210A6829AB}" type="presParOf" srcId="{E6A33817-F787-4A7F-B762-8FBAB552993E}" destId="{A6BA840D-2A92-406B-9DE9-D8327F49FBEF}" srcOrd="0" destOrd="0" presId="urn:microsoft.com/office/officeart/2008/layout/HexagonCluster"/>
    <dgm:cxn modelId="{F39CD204-B204-41BD-860F-EDB33C6E336B}" type="presParOf" srcId="{2A95531A-C3E0-4604-8992-153D4720B69E}" destId="{29FA6BC6-8BBD-407D-8409-B6F1884A3346}" srcOrd="8" destOrd="0" presId="urn:microsoft.com/office/officeart/2008/layout/HexagonCluster"/>
    <dgm:cxn modelId="{90BE2C29-9A3D-4452-B622-9277187BD6F2}" type="presParOf" srcId="{29FA6BC6-8BBD-407D-8409-B6F1884A3346}" destId="{6147BE92-E2FA-4CDB-9B2D-C41D8A40376B}" srcOrd="0" destOrd="0" presId="urn:microsoft.com/office/officeart/2008/layout/HexagonCluster"/>
    <dgm:cxn modelId="{E3F97753-BAFD-4120-9E8A-BEA6B42B2EB1}" type="presParOf" srcId="{2A95531A-C3E0-4604-8992-153D4720B69E}" destId="{794E1909-BE04-4FA8-8397-059039D85393}" srcOrd="9" destOrd="0" presId="urn:microsoft.com/office/officeart/2008/layout/HexagonCluster"/>
    <dgm:cxn modelId="{1F1A43DB-51B7-4A60-95FA-85AE45831880}" type="presParOf" srcId="{794E1909-BE04-4FA8-8397-059039D85393}" destId="{94CCFAA6-9D07-4579-B8D7-546E02B9AE32}" srcOrd="0" destOrd="0" presId="urn:microsoft.com/office/officeart/2008/layout/HexagonCluster"/>
    <dgm:cxn modelId="{73FCCBD0-AB92-44EC-863B-9236B2877376}" type="presParOf" srcId="{2A95531A-C3E0-4604-8992-153D4720B69E}" destId="{50674FD6-FCBF-471C-A0AE-C4ACD4006255}" srcOrd="10" destOrd="0" presId="urn:microsoft.com/office/officeart/2008/layout/HexagonCluster"/>
    <dgm:cxn modelId="{58E5514B-0F26-46EA-8FF7-593E515B5C0D}" type="presParOf" srcId="{50674FD6-FCBF-471C-A0AE-C4ACD4006255}" destId="{524FDB35-64A6-4B0E-A204-4FC8BC196E60}" srcOrd="0" destOrd="0" presId="urn:microsoft.com/office/officeart/2008/layout/HexagonCluster"/>
    <dgm:cxn modelId="{F5AA46AB-AE8D-4833-986D-329981CB6F52}" type="presParOf" srcId="{2A95531A-C3E0-4604-8992-153D4720B69E}" destId="{21068CC0-A58F-48AB-B17C-6C9E46B2D191}" srcOrd="11" destOrd="0" presId="urn:microsoft.com/office/officeart/2008/layout/HexagonCluster"/>
    <dgm:cxn modelId="{F7EA7E35-7691-4C56-AD9B-A547DB6CD786}" type="presParOf" srcId="{21068CC0-A58F-48AB-B17C-6C9E46B2D191}" destId="{BBC2E834-4258-4B08-978C-FEE00725C4A9}" srcOrd="0" destOrd="0" presId="urn:microsoft.com/office/officeart/2008/layout/HexagonCluster"/>
    <dgm:cxn modelId="{AC280972-CAD6-42F5-9CB4-480458FAE68E}" type="presParOf" srcId="{2A95531A-C3E0-4604-8992-153D4720B69E}" destId="{0D43DFE6-F074-49AA-97BA-654FAE793D90}" srcOrd="12" destOrd="0" presId="urn:microsoft.com/office/officeart/2008/layout/HexagonCluster"/>
    <dgm:cxn modelId="{BBCFE194-2181-4FE9-A624-19A17B70006C}" type="presParOf" srcId="{0D43DFE6-F074-49AA-97BA-654FAE793D90}" destId="{64FD41AC-F1C6-49DA-804B-6C80CE1858C4}" srcOrd="0" destOrd="0" presId="urn:microsoft.com/office/officeart/2008/layout/HexagonCluster"/>
    <dgm:cxn modelId="{08176ED8-0546-4E92-8F3A-E4029835473B}" type="presParOf" srcId="{2A95531A-C3E0-4604-8992-153D4720B69E}" destId="{4409DB4E-E0C0-461F-B0CA-90445101B447}" srcOrd="13" destOrd="0" presId="urn:microsoft.com/office/officeart/2008/layout/HexagonCluster"/>
    <dgm:cxn modelId="{361929D3-3503-4B05-8F86-4F4A9543C8E8}" type="presParOf" srcId="{4409DB4E-E0C0-461F-B0CA-90445101B447}" destId="{9F2D15C4-A2B8-4A78-9802-4CC9D69B0EEF}" srcOrd="0" destOrd="0" presId="urn:microsoft.com/office/officeart/2008/layout/HexagonCluster"/>
    <dgm:cxn modelId="{2FC71D4F-BBF1-4039-8053-3B1FA07C2C22}" type="presParOf" srcId="{2A95531A-C3E0-4604-8992-153D4720B69E}" destId="{9B990BD1-B2A8-4C9D-BC1B-98C2AA585970}" srcOrd="14" destOrd="0" presId="urn:microsoft.com/office/officeart/2008/layout/HexagonCluster"/>
    <dgm:cxn modelId="{B26B2E2F-59D2-4674-8CEB-443821D13C60}" type="presParOf" srcId="{9B990BD1-B2A8-4C9D-BC1B-98C2AA585970}" destId="{85DB7C4A-3C1E-4752-831A-06D886F0EB84}" srcOrd="0" destOrd="0" presId="urn:microsoft.com/office/officeart/2008/layout/HexagonCluster"/>
    <dgm:cxn modelId="{B3176150-BD7A-4E71-98A1-3D8D63477781}" type="presParOf" srcId="{2A95531A-C3E0-4604-8992-153D4720B69E}" destId="{C4A3B4A8-AAF9-4D61-A368-8ACE673D8A47}" srcOrd="15" destOrd="0" presId="urn:microsoft.com/office/officeart/2008/layout/HexagonCluster"/>
    <dgm:cxn modelId="{A321B9D4-A62A-4EEC-9D3B-FA76C8311FC7}" type="presParOf" srcId="{C4A3B4A8-AAF9-4D61-A368-8ACE673D8A47}" destId="{74219495-42CD-4285-9502-89E99077ABCB}" srcOrd="0" destOrd="0" presId="urn:microsoft.com/office/officeart/2008/layout/HexagonCluster"/>
    <dgm:cxn modelId="{DA1EDAB8-9B72-4CCD-A40F-075D5D87A308}" type="presParOf" srcId="{2A95531A-C3E0-4604-8992-153D4720B69E}" destId="{CE11ACAE-691D-42ED-A142-26157A322A71}" srcOrd="16" destOrd="0" presId="urn:microsoft.com/office/officeart/2008/layout/HexagonCluster"/>
    <dgm:cxn modelId="{E44DF74A-C8E0-4EC0-9B59-74AF391F3B3F}" type="presParOf" srcId="{CE11ACAE-691D-42ED-A142-26157A322A71}" destId="{B51DD5A8-FB62-4EF9-8D05-36ADA1BEDA26}" srcOrd="0" destOrd="0" presId="urn:microsoft.com/office/officeart/2008/layout/HexagonCluster"/>
    <dgm:cxn modelId="{1CFA1926-DAB6-46FB-8E0B-6C62DEE61D42}" type="presParOf" srcId="{2A95531A-C3E0-4604-8992-153D4720B69E}" destId="{E1EF087F-65D0-4B45-99B3-5EC2F46282A3}" srcOrd="17" destOrd="0" presId="urn:microsoft.com/office/officeart/2008/layout/HexagonCluster"/>
    <dgm:cxn modelId="{A1914B66-6291-47A3-B3FE-BCDC1D1C6A70}" type="presParOf" srcId="{E1EF087F-65D0-4B45-99B3-5EC2F46282A3}" destId="{EC6678C7-F45A-422D-8196-C5DCB20F3637}" srcOrd="0" destOrd="0" presId="urn:microsoft.com/office/officeart/2008/layout/HexagonCluster"/>
    <dgm:cxn modelId="{E99CA5CC-6D55-4006-AC43-AD71C75FC3E8}" type="presParOf" srcId="{2A95531A-C3E0-4604-8992-153D4720B69E}" destId="{8D9210E8-1157-4AA3-9FD7-F7452FDB272E}" srcOrd="18" destOrd="0" presId="urn:microsoft.com/office/officeart/2008/layout/HexagonCluster"/>
    <dgm:cxn modelId="{42A3567C-461A-4D05-9A02-6387CDE93D03}" type="presParOf" srcId="{8D9210E8-1157-4AA3-9FD7-F7452FDB272E}" destId="{EE2DC2AD-996B-48C2-B1C9-5C05B66E5016}" srcOrd="0" destOrd="0" presId="urn:microsoft.com/office/officeart/2008/layout/HexagonCluster"/>
    <dgm:cxn modelId="{BB5AF295-C61C-4348-A613-9D61906F1D15}" type="presParOf" srcId="{2A95531A-C3E0-4604-8992-153D4720B69E}" destId="{B2F247BF-E58E-4F6F-8633-C1D63CD08AD3}" srcOrd="19" destOrd="0" presId="urn:microsoft.com/office/officeart/2008/layout/HexagonCluster"/>
    <dgm:cxn modelId="{8D619BED-919A-4DA5-8D06-03783130D804}" type="presParOf" srcId="{B2F247BF-E58E-4F6F-8633-C1D63CD08AD3}" destId="{6689850E-9BBC-470B-9062-E233FA4538F6}" srcOrd="0" destOrd="0" presId="urn:microsoft.com/office/officeart/2008/layout/HexagonCluster"/>
    <dgm:cxn modelId="{A5D0C025-4AE0-438D-A043-3706FC66EDD8}" type="presParOf" srcId="{2A95531A-C3E0-4604-8992-153D4720B69E}" destId="{B24F5B1C-22E9-48A6-93C4-BB7BB133E118}" srcOrd="20" destOrd="0" presId="urn:microsoft.com/office/officeart/2008/layout/HexagonCluster"/>
    <dgm:cxn modelId="{BABE8B86-5A48-4A29-AF13-5711D6A58486}" type="presParOf" srcId="{B24F5B1C-22E9-48A6-93C4-BB7BB133E118}" destId="{86DBD316-A687-4650-95D4-F7BC6D650582}" srcOrd="0" destOrd="0" presId="urn:microsoft.com/office/officeart/2008/layout/HexagonCluster"/>
    <dgm:cxn modelId="{92E04C63-53A0-4588-9162-04665B469637}" type="presParOf" srcId="{2A95531A-C3E0-4604-8992-153D4720B69E}" destId="{426D5D32-C927-44B8-8644-09C3180A1FE2}" srcOrd="21" destOrd="0" presId="urn:microsoft.com/office/officeart/2008/layout/HexagonCluster"/>
    <dgm:cxn modelId="{9B0763FD-099A-4E0D-A01C-E6272D02EDF8}" type="presParOf" srcId="{426D5D32-C927-44B8-8644-09C3180A1FE2}" destId="{A518426D-BE12-4ECE-8012-9EB21780AE9B}" srcOrd="0" destOrd="0" presId="urn:microsoft.com/office/officeart/2008/layout/HexagonCluster"/>
    <dgm:cxn modelId="{7E353EF3-883F-4D02-8402-F1508D62760D}" type="presParOf" srcId="{2A95531A-C3E0-4604-8992-153D4720B69E}" destId="{0B276571-4FF2-4120-B097-594A8A39BD26}" srcOrd="22" destOrd="0" presId="urn:microsoft.com/office/officeart/2008/layout/HexagonCluster"/>
    <dgm:cxn modelId="{7E9D085D-6C38-4E13-BE31-F424C43E3E4A}" type="presParOf" srcId="{0B276571-4FF2-4120-B097-594A8A39BD26}" destId="{27CB5EF3-7678-49DA-8650-BA802BD76390}" srcOrd="0" destOrd="0" presId="urn:microsoft.com/office/officeart/2008/layout/HexagonCluster"/>
    <dgm:cxn modelId="{F1469AE0-3B40-4B3D-BBB4-9C12535B220C}" type="presParOf" srcId="{2A95531A-C3E0-4604-8992-153D4720B69E}" destId="{08E32421-B258-464A-8066-3C30BC9DBFDA}" srcOrd="23" destOrd="0" presId="urn:microsoft.com/office/officeart/2008/layout/HexagonCluster"/>
    <dgm:cxn modelId="{DF82FCCE-CF2F-448B-9455-A9CD2EFA1798}" type="presParOf" srcId="{08E32421-B258-464A-8066-3C30BC9DBFDA}" destId="{2CB3318B-B946-4DB2-8673-37FCCF02C74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96FA28-D938-4204-BD91-ECD17A46493D}" type="doc">
      <dgm:prSet loTypeId="urn:microsoft.com/office/officeart/2008/layout/HexagonCluster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CBC17EF4-1191-4E84-833F-1944972CABAA}">
      <dgm:prSet phldrT="[Текст]" custT="1"/>
      <dgm:spPr/>
      <dgm:t>
        <a:bodyPr/>
        <a:lstStyle/>
        <a:p>
          <a:r>
            <a:rPr lang="uk-UA" sz="1200" b="1" smtClean="0">
              <a:solidFill>
                <a:schemeClr val="tx1"/>
              </a:solidFill>
            </a:rPr>
            <a:t>Молодий (як мінімум душею)</a:t>
          </a:r>
          <a:endParaRPr lang="uk-UA" sz="1200" b="1" dirty="0">
            <a:solidFill>
              <a:schemeClr val="tx1"/>
            </a:solidFill>
          </a:endParaRPr>
        </a:p>
      </dgm:t>
    </dgm:pt>
    <dgm:pt modelId="{F1B24F1E-D4ED-4E8A-83C2-A25A0861529C}" type="parTrans" cxnId="{083BB03E-1D7A-4013-944A-BD5A0D5EA90A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5E7A1625-2ECC-449F-8227-15547396F334}" type="sibTrans" cxnId="{083BB03E-1D7A-4013-944A-BD5A0D5EA90A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EDF03E48-F6DB-4A58-9D4A-D8A37B8BA659}">
      <dgm:prSet phldrT="[Текст]" custT="1"/>
      <dgm:spPr/>
      <dgm:t>
        <a:bodyPr/>
        <a:lstStyle/>
        <a:p>
          <a:r>
            <a:rPr lang="uk-UA" sz="1200" b="1" dirty="0" smtClean="0">
              <a:solidFill>
                <a:schemeClr val="tx1"/>
              </a:solidFill>
            </a:rPr>
            <a:t>Відкритий </a:t>
          </a:r>
          <a:r>
            <a:rPr lang="uk-UA" sz="1200" b="1" dirty="0" err="1" smtClean="0">
              <a:solidFill>
                <a:schemeClr val="tx1"/>
              </a:solidFill>
            </a:rPr>
            <a:t>вмотиво-ваний</a:t>
          </a:r>
          <a:endParaRPr lang="uk-UA" sz="1200" b="1" dirty="0">
            <a:solidFill>
              <a:schemeClr val="tx1"/>
            </a:solidFill>
          </a:endParaRPr>
        </a:p>
      </dgm:t>
    </dgm:pt>
    <dgm:pt modelId="{B0B0935A-74D4-4341-B048-F1AE055B51DE}" type="parTrans" cxnId="{29DF83AA-0960-4ADF-9BF8-01FE94DB1FCF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2634219B-53E2-4934-BD55-29788CADE7AD}" type="sibTrans" cxnId="{29DF83AA-0960-4ADF-9BF8-01FE94DB1FCF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67536AD5-E9D3-44F5-8789-3A5A148F8FEF}">
      <dgm:prSet phldrT="[Текст]"/>
      <dgm:spPr/>
      <dgm:t>
        <a:bodyPr/>
        <a:lstStyle/>
        <a:p>
          <a:r>
            <a:rPr lang="uk-UA" b="1" smtClean="0">
              <a:solidFill>
                <a:schemeClr val="tx1"/>
              </a:solidFill>
            </a:rPr>
            <a:t>Навчає навчаю-чись</a:t>
          </a:r>
          <a:endParaRPr lang="uk-UA" b="1" dirty="0">
            <a:solidFill>
              <a:schemeClr val="tx1"/>
            </a:solidFill>
          </a:endParaRPr>
        </a:p>
      </dgm:t>
    </dgm:pt>
    <dgm:pt modelId="{76EE7B80-ED34-4D9B-9252-A71D5CCBD20B}" type="parTrans" cxnId="{E4A63C16-504C-4672-8822-37645D8AC96C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2B8598D8-854C-42A1-808A-F46072E4F2EA}" type="sibTrans" cxnId="{E4A63C16-504C-4672-8822-37645D8AC96C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4D19ADC3-F7CB-4C0F-A5BF-73055C390570}">
      <dgm:prSet phldrT="[Текст]" custT="1"/>
      <dgm:spPr/>
      <dgm:t>
        <a:bodyPr/>
        <a:lstStyle/>
        <a:p>
          <a:r>
            <a:rPr lang="uk-UA" sz="1200" b="1" smtClean="0">
              <a:solidFill>
                <a:schemeClr val="tx1"/>
              </a:solidFill>
            </a:rPr>
            <a:t>Створює позитивну атмос-феру</a:t>
          </a:r>
          <a:endParaRPr lang="uk-UA" sz="1200" b="1" dirty="0">
            <a:solidFill>
              <a:schemeClr val="tx1"/>
            </a:solidFill>
          </a:endParaRPr>
        </a:p>
      </dgm:t>
    </dgm:pt>
    <dgm:pt modelId="{DC40D4DD-65CE-4078-BD51-7727BFFA8AB7}" type="parTrans" cxnId="{EC363F9C-D90F-4805-A344-22D104EBE403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89A5D33D-6120-49FB-ABFB-7C836284EA11}" type="sibTrans" cxnId="{EC363F9C-D90F-4805-A344-22D104EBE403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1B39BFA8-7B28-4D05-B9A0-C1EA744D3A9D}">
      <dgm:prSet phldrT="[Текст]" custT="1"/>
      <dgm:spPr/>
      <dgm:t>
        <a:bodyPr/>
        <a:lstStyle/>
        <a:p>
          <a:r>
            <a:rPr lang="uk-UA" sz="1200" b="1" smtClean="0">
              <a:solidFill>
                <a:schemeClr val="tx1"/>
              </a:solidFill>
            </a:rPr>
            <a:t>Йде в ногу з часом</a:t>
          </a:r>
          <a:endParaRPr lang="uk-UA" sz="1200" b="1" dirty="0">
            <a:solidFill>
              <a:schemeClr val="tx1"/>
            </a:solidFill>
          </a:endParaRPr>
        </a:p>
      </dgm:t>
    </dgm:pt>
    <dgm:pt modelId="{FF9714C6-67BF-4285-A82F-B56F1D60DA50}" type="parTrans" cxnId="{6C3E9993-AA97-466A-AC3B-66517C99FD52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509E5129-13B9-4C1C-B1FD-0A1974573761}" type="sibTrans" cxnId="{6C3E9993-AA97-466A-AC3B-66517C99FD52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5A38107C-2A96-4A3F-93C9-E306A3E5883D}">
      <dgm:prSet phldrT="[Текст]" custT="1"/>
      <dgm:spPr/>
      <dgm:t>
        <a:bodyPr/>
        <a:lstStyle/>
        <a:p>
          <a:r>
            <a:rPr lang="uk-UA" sz="1200" b="1" smtClean="0">
              <a:solidFill>
                <a:schemeClr val="tx1"/>
              </a:solidFill>
            </a:rPr>
            <a:t>Гнучкий, адаптив-ний</a:t>
          </a:r>
          <a:endParaRPr lang="uk-UA" sz="1200" b="1" dirty="0">
            <a:solidFill>
              <a:schemeClr val="tx1"/>
            </a:solidFill>
          </a:endParaRPr>
        </a:p>
      </dgm:t>
    </dgm:pt>
    <dgm:pt modelId="{25240539-AB22-4528-AADE-A9560877A6D2}" type="parTrans" cxnId="{4510A775-8FD1-42FF-ACE1-17B11AD810AB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A2414076-4010-4EDA-B98A-7B43FDD43FE8}" type="sibTrans" cxnId="{4510A775-8FD1-42FF-ACE1-17B11AD810AB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2A95531A-C3E0-4604-8992-153D4720B69E}" type="pres">
      <dgm:prSet presAssocID="{6096FA28-D938-4204-BD91-ECD17A46493D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uk-UA"/>
        </a:p>
      </dgm:t>
    </dgm:pt>
    <dgm:pt modelId="{7DF182D9-905C-467B-9A6B-CFA04F8ED28C}" type="pres">
      <dgm:prSet presAssocID="{CBC17EF4-1191-4E84-833F-1944972CABAA}" presName="text1" presStyleCnt="0"/>
      <dgm:spPr/>
    </dgm:pt>
    <dgm:pt modelId="{13AE1DE3-C8F9-4408-BD50-AAD0CF140A7C}" type="pres">
      <dgm:prSet presAssocID="{CBC17EF4-1191-4E84-833F-1944972CABAA}" presName="textRepeatNode" presStyleLbl="alignNode1" presStyleIdx="0" presStyleCnt="6" custLinFactY="-6711" custLinFactNeighborX="464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309C31-D1D6-4D55-89AA-4708AB903C44}" type="pres">
      <dgm:prSet presAssocID="{CBC17EF4-1191-4E84-833F-1944972CABAA}" presName="textaccent1" presStyleCnt="0"/>
      <dgm:spPr/>
    </dgm:pt>
    <dgm:pt modelId="{87AAB4C0-8089-4F5F-91CC-9C75C14912AD}" type="pres">
      <dgm:prSet presAssocID="{CBC17EF4-1191-4E84-833F-1944972CABAA}" presName="accentRepeatNode" presStyleLbl="solidAlignAcc1" presStyleIdx="0" presStyleCnt="12"/>
      <dgm:spPr/>
    </dgm:pt>
    <dgm:pt modelId="{3C460781-0165-4D55-8057-E129BCA753D5}" type="pres">
      <dgm:prSet presAssocID="{5E7A1625-2ECC-449F-8227-15547396F334}" presName="image1" presStyleCnt="0"/>
      <dgm:spPr/>
    </dgm:pt>
    <dgm:pt modelId="{83CEB8C9-D440-41FB-97D3-FBEA46617D7B}" type="pres">
      <dgm:prSet presAssocID="{5E7A1625-2ECC-449F-8227-15547396F334}" presName="imageRepeatNode" presStyleLbl="alignAcc1" presStyleIdx="0" presStyleCnt="6" custLinFactNeighborX="90696" custLinFactNeighborY="54191"/>
      <dgm:spPr/>
      <dgm:t>
        <a:bodyPr/>
        <a:lstStyle/>
        <a:p>
          <a:endParaRPr lang="uk-UA"/>
        </a:p>
      </dgm:t>
    </dgm:pt>
    <dgm:pt modelId="{2BDD68EF-C426-4B8D-9010-1D7F2D083604}" type="pres">
      <dgm:prSet presAssocID="{5E7A1625-2ECC-449F-8227-15547396F334}" presName="imageaccent1" presStyleCnt="0"/>
      <dgm:spPr/>
    </dgm:pt>
    <dgm:pt modelId="{0ADA5106-7B7E-448B-9E67-44CBB90AEE75}" type="pres">
      <dgm:prSet presAssocID="{5E7A1625-2ECC-449F-8227-15547396F334}" presName="accentRepeatNode" presStyleLbl="solidAlignAcc1" presStyleIdx="1" presStyleCnt="12"/>
      <dgm:spPr/>
    </dgm:pt>
    <dgm:pt modelId="{F01861B7-9768-4C6C-B5E9-490C5F548409}" type="pres">
      <dgm:prSet presAssocID="{EDF03E48-F6DB-4A58-9D4A-D8A37B8BA659}" presName="text2" presStyleCnt="0"/>
      <dgm:spPr/>
    </dgm:pt>
    <dgm:pt modelId="{A481E710-FAE7-439F-B502-E704668294EC}" type="pres">
      <dgm:prSet presAssocID="{EDF03E48-F6DB-4A58-9D4A-D8A37B8BA659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D5CBE5-540E-4B38-8630-62A85CC63890}" type="pres">
      <dgm:prSet presAssocID="{EDF03E48-F6DB-4A58-9D4A-D8A37B8BA659}" presName="textaccent2" presStyleCnt="0"/>
      <dgm:spPr/>
    </dgm:pt>
    <dgm:pt modelId="{1DC7CDAF-1203-4718-9DFA-1EA675203803}" type="pres">
      <dgm:prSet presAssocID="{EDF03E48-F6DB-4A58-9D4A-D8A37B8BA659}" presName="accentRepeatNode" presStyleLbl="solidAlignAcc1" presStyleIdx="2" presStyleCnt="12"/>
      <dgm:spPr/>
    </dgm:pt>
    <dgm:pt modelId="{DC30F7E0-3CFA-4F7F-AD14-019C0F8F8294}" type="pres">
      <dgm:prSet presAssocID="{2634219B-53E2-4934-BD55-29788CADE7AD}" presName="image2" presStyleCnt="0"/>
      <dgm:spPr/>
    </dgm:pt>
    <dgm:pt modelId="{D7710045-B595-49AE-8C48-E6A89B3622A5}" type="pres">
      <dgm:prSet presAssocID="{2634219B-53E2-4934-BD55-29788CADE7AD}" presName="imageRepeatNode" presStyleLbl="alignAcc1" presStyleIdx="1" presStyleCnt="6"/>
      <dgm:spPr/>
      <dgm:t>
        <a:bodyPr/>
        <a:lstStyle/>
        <a:p>
          <a:endParaRPr lang="uk-UA"/>
        </a:p>
      </dgm:t>
    </dgm:pt>
    <dgm:pt modelId="{E6A33817-F787-4A7F-B762-8FBAB552993E}" type="pres">
      <dgm:prSet presAssocID="{2634219B-53E2-4934-BD55-29788CADE7AD}" presName="imageaccent2" presStyleCnt="0"/>
      <dgm:spPr/>
    </dgm:pt>
    <dgm:pt modelId="{A6BA840D-2A92-406B-9DE9-D8327F49FBEF}" type="pres">
      <dgm:prSet presAssocID="{2634219B-53E2-4934-BD55-29788CADE7AD}" presName="accentRepeatNode" presStyleLbl="solidAlignAcc1" presStyleIdx="3" presStyleCnt="12"/>
      <dgm:spPr/>
    </dgm:pt>
    <dgm:pt modelId="{29FA6BC6-8BBD-407D-8409-B6F1884A3346}" type="pres">
      <dgm:prSet presAssocID="{5A38107C-2A96-4A3F-93C9-E306A3E5883D}" presName="text3" presStyleCnt="0"/>
      <dgm:spPr/>
    </dgm:pt>
    <dgm:pt modelId="{6147BE92-E2FA-4CDB-9B2D-C41D8A40376B}" type="pres">
      <dgm:prSet presAssocID="{5A38107C-2A96-4A3F-93C9-E306A3E5883D}" presName="textRepeatNode" presStyleLbl="alignNode1" presStyleIdx="2" presStyleCnt="6" custLinFactX="139518" custLinFactY="-1805" custLinFactNeighborX="2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4E1909-BE04-4FA8-8397-059039D85393}" type="pres">
      <dgm:prSet presAssocID="{5A38107C-2A96-4A3F-93C9-E306A3E5883D}" presName="textaccent3" presStyleCnt="0"/>
      <dgm:spPr/>
    </dgm:pt>
    <dgm:pt modelId="{94CCFAA6-9D07-4579-B8D7-546E02B9AE32}" type="pres">
      <dgm:prSet presAssocID="{5A38107C-2A96-4A3F-93C9-E306A3E5883D}" presName="accentRepeatNode" presStyleLbl="solidAlignAcc1" presStyleIdx="4" presStyleCnt="12"/>
      <dgm:spPr/>
    </dgm:pt>
    <dgm:pt modelId="{50674FD6-FCBF-471C-A0AE-C4ACD4006255}" type="pres">
      <dgm:prSet presAssocID="{A2414076-4010-4EDA-B98A-7B43FDD43FE8}" presName="image3" presStyleCnt="0"/>
      <dgm:spPr/>
    </dgm:pt>
    <dgm:pt modelId="{524FDB35-64A6-4B0E-A204-4FC8BC196E60}" type="pres">
      <dgm:prSet presAssocID="{A2414076-4010-4EDA-B98A-7B43FDD43FE8}" presName="imageRepeatNode" presStyleLbl="alignAcc1" presStyleIdx="2" presStyleCnt="6"/>
      <dgm:spPr/>
      <dgm:t>
        <a:bodyPr/>
        <a:lstStyle/>
        <a:p>
          <a:endParaRPr lang="uk-UA"/>
        </a:p>
      </dgm:t>
    </dgm:pt>
    <dgm:pt modelId="{21068CC0-A58F-48AB-B17C-6C9E46B2D191}" type="pres">
      <dgm:prSet presAssocID="{A2414076-4010-4EDA-B98A-7B43FDD43FE8}" presName="imageaccent3" presStyleCnt="0"/>
      <dgm:spPr/>
    </dgm:pt>
    <dgm:pt modelId="{BBC2E834-4258-4B08-978C-FEE00725C4A9}" type="pres">
      <dgm:prSet presAssocID="{A2414076-4010-4EDA-B98A-7B43FDD43FE8}" presName="accentRepeatNode" presStyleLbl="solidAlignAcc1" presStyleIdx="5" presStyleCnt="12"/>
      <dgm:spPr/>
    </dgm:pt>
    <dgm:pt modelId="{0D43DFE6-F074-49AA-97BA-654FAE793D90}" type="pres">
      <dgm:prSet presAssocID="{1B39BFA8-7B28-4D05-B9A0-C1EA744D3A9D}" presName="text4" presStyleCnt="0"/>
      <dgm:spPr/>
    </dgm:pt>
    <dgm:pt modelId="{64FD41AC-F1C6-49DA-804B-6C80CE1858C4}" type="pres">
      <dgm:prSet presAssocID="{1B39BFA8-7B28-4D05-B9A0-C1EA744D3A9D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409DB4E-E0C0-461F-B0CA-90445101B447}" type="pres">
      <dgm:prSet presAssocID="{1B39BFA8-7B28-4D05-B9A0-C1EA744D3A9D}" presName="textaccent4" presStyleCnt="0"/>
      <dgm:spPr/>
    </dgm:pt>
    <dgm:pt modelId="{9F2D15C4-A2B8-4A78-9802-4CC9D69B0EEF}" type="pres">
      <dgm:prSet presAssocID="{1B39BFA8-7B28-4D05-B9A0-C1EA744D3A9D}" presName="accentRepeatNode" presStyleLbl="solidAlignAcc1" presStyleIdx="6" presStyleCnt="12"/>
      <dgm:spPr/>
    </dgm:pt>
    <dgm:pt modelId="{9B990BD1-B2A8-4C9D-BC1B-98C2AA585970}" type="pres">
      <dgm:prSet presAssocID="{509E5129-13B9-4C1C-B1FD-0A1974573761}" presName="image4" presStyleCnt="0"/>
      <dgm:spPr/>
    </dgm:pt>
    <dgm:pt modelId="{85DB7C4A-3C1E-4752-831A-06D886F0EB84}" type="pres">
      <dgm:prSet presAssocID="{509E5129-13B9-4C1C-B1FD-0A1974573761}" presName="imageRepeatNode" presStyleLbl="alignAcc1" presStyleIdx="3" presStyleCnt="6" custLinFactY="-9045" custLinFactNeighborX="-2313" custLinFactNeighborY="-100000"/>
      <dgm:spPr/>
      <dgm:t>
        <a:bodyPr/>
        <a:lstStyle/>
        <a:p>
          <a:endParaRPr lang="uk-UA"/>
        </a:p>
      </dgm:t>
    </dgm:pt>
    <dgm:pt modelId="{C4A3B4A8-AAF9-4D61-A368-8ACE673D8A47}" type="pres">
      <dgm:prSet presAssocID="{509E5129-13B9-4C1C-B1FD-0A1974573761}" presName="imageaccent4" presStyleCnt="0"/>
      <dgm:spPr/>
    </dgm:pt>
    <dgm:pt modelId="{74219495-42CD-4285-9502-89E99077ABCB}" type="pres">
      <dgm:prSet presAssocID="{509E5129-13B9-4C1C-B1FD-0A1974573761}" presName="accentRepeatNode" presStyleLbl="solidAlignAcc1" presStyleIdx="7" presStyleCnt="12"/>
      <dgm:spPr/>
    </dgm:pt>
    <dgm:pt modelId="{CE11ACAE-691D-42ED-A142-26157A322A71}" type="pres">
      <dgm:prSet presAssocID="{4D19ADC3-F7CB-4C0F-A5BF-73055C390570}" presName="text5" presStyleCnt="0"/>
      <dgm:spPr/>
    </dgm:pt>
    <dgm:pt modelId="{B51DD5A8-FB62-4EF9-8D05-36ADA1BEDA26}" type="pres">
      <dgm:prSet presAssocID="{4D19ADC3-F7CB-4C0F-A5BF-73055C390570}" presName="textRepeatNode" presStyleLbl="alignNode1" presStyleIdx="4" presStyleCnt="6" custLinFactY="15230" custLinFactNeighborX="-2313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EF087F-65D0-4B45-99B3-5EC2F46282A3}" type="pres">
      <dgm:prSet presAssocID="{4D19ADC3-F7CB-4C0F-A5BF-73055C390570}" presName="textaccent5" presStyleCnt="0"/>
      <dgm:spPr/>
    </dgm:pt>
    <dgm:pt modelId="{EC6678C7-F45A-422D-8196-C5DCB20F3637}" type="pres">
      <dgm:prSet presAssocID="{4D19ADC3-F7CB-4C0F-A5BF-73055C390570}" presName="accentRepeatNode" presStyleLbl="solidAlignAcc1" presStyleIdx="8" presStyleCnt="12"/>
      <dgm:spPr/>
    </dgm:pt>
    <dgm:pt modelId="{8D9210E8-1157-4AA3-9FD7-F7452FDB272E}" type="pres">
      <dgm:prSet presAssocID="{89A5D33D-6120-49FB-ABFB-7C836284EA11}" presName="image5" presStyleCnt="0"/>
      <dgm:spPr/>
    </dgm:pt>
    <dgm:pt modelId="{EE2DC2AD-996B-48C2-B1C9-5C05B66E5016}" type="pres">
      <dgm:prSet presAssocID="{89A5D33D-6120-49FB-ABFB-7C836284EA11}" presName="imageRepeatNode" presStyleLbl="alignAcc1" presStyleIdx="4" presStyleCnt="6"/>
      <dgm:spPr/>
      <dgm:t>
        <a:bodyPr/>
        <a:lstStyle/>
        <a:p>
          <a:endParaRPr lang="uk-UA"/>
        </a:p>
      </dgm:t>
    </dgm:pt>
    <dgm:pt modelId="{B2F247BF-E58E-4F6F-8633-C1D63CD08AD3}" type="pres">
      <dgm:prSet presAssocID="{89A5D33D-6120-49FB-ABFB-7C836284EA11}" presName="imageaccent5" presStyleCnt="0"/>
      <dgm:spPr/>
    </dgm:pt>
    <dgm:pt modelId="{6689850E-9BBC-470B-9062-E233FA4538F6}" type="pres">
      <dgm:prSet presAssocID="{89A5D33D-6120-49FB-ABFB-7C836284EA11}" presName="accentRepeatNode" presStyleLbl="solidAlignAcc1" presStyleIdx="9" presStyleCnt="12"/>
      <dgm:spPr/>
    </dgm:pt>
    <dgm:pt modelId="{B24F5B1C-22E9-48A6-93C4-BB7BB133E118}" type="pres">
      <dgm:prSet presAssocID="{67536AD5-E9D3-44F5-8789-3A5A148F8FEF}" presName="text6" presStyleCnt="0"/>
      <dgm:spPr/>
    </dgm:pt>
    <dgm:pt modelId="{86DBD316-A687-4650-95D4-F7BC6D650582}" type="pres">
      <dgm:prSet presAssocID="{67536AD5-E9D3-44F5-8789-3A5A148F8FEF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6D5D32-C927-44B8-8644-09C3180A1FE2}" type="pres">
      <dgm:prSet presAssocID="{67536AD5-E9D3-44F5-8789-3A5A148F8FEF}" presName="textaccent6" presStyleCnt="0"/>
      <dgm:spPr/>
    </dgm:pt>
    <dgm:pt modelId="{A518426D-BE12-4ECE-8012-9EB21780AE9B}" type="pres">
      <dgm:prSet presAssocID="{67536AD5-E9D3-44F5-8789-3A5A148F8FEF}" presName="accentRepeatNode" presStyleLbl="solidAlignAcc1" presStyleIdx="10" presStyleCnt="12"/>
      <dgm:spPr/>
    </dgm:pt>
    <dgm:pt modelId="{0B276571-4FF2-4120-B097-594A8A39BD26}" type="pres">
      <dgm:prSet presAssocID="{2B8598D8-854C-42A1-808A-F46072E4F2EA}" presName="image6" presStyleCnt="0"/>
      <dgm:spPr/>
    </dgm:pt>
    <dgm:pt modelId="{27CB5EF3-7678-49DA-8650-BA802BD76390}" type="pres">
      <dgm:prSet presAssocID="{2B8598D8-854C-42A1-808A-F46072E4F2EA}" presName="imageRepeatNode" presStyleLbl="alignAcc1" presStyleIdx="5" presStyleCnt="6"/>
      <dgm:spPr/>
      <dgm:t>
        <a:bodyPr/>
        <a:lstStyle/>
        <a:p>
          <a:endParaRPr lang="uk-UA"/>
        </a:p>
      </dgm:t>
    </dgm:pt>
    <dgm:pt modelId="{08E32421-B258-464A-8066-3C30BC9DBFDA}" type="pres">
      <dgm:prSet presAssocID="{2B8598D8-854C-42A1-808A-F46072E4F2EA}" presName="imageaccent6" presStyleCnt="0"/>
      <dgm:spPr/>
    </dgm:pt>
    <dgm:pt modelId="{2CB3318B-B946-4DB2-8673-37FCCF02C747}" type="pres">
      <dgm:prSet presAssocID="{2B8598D8-854C-42A1-808A-F46072E4F2EA}" presName="accentRepeatNode" presStyleLbl="solidAlignAcc1" presStyleIdx="11" presStyleCnt="12"/>
      <dgm:spPr/>
    </dgm:pt>
  </dgm:ptLst>
  <dgm:cxnLst>
    <dgm:cxn modelId="{FD076E2E-2DEE-4026-A654-1740D6CC34DD}" type="presOf" srcId="{6096FA28-D938-4204-BD91-ECD17A46493D}" destId="{2A95531A-C3E0-4604-8992-153D4720B69E}" srcOrd="0" destOrd="0" presId="urn:microsoft.com/office/officeart/2008/layout/HexagonCluster"/>
    <dgm:cxn modelId="{0508D759-5C36-46C1-9C58-875370EAF75E}" type="presOf" srcId="{CBC17EF4-1191-4E84-833F-1944972CABAA}" destId="{13AE1DE3-C8F9-4408-BD50-AAD0CF140A7C}" srcOrd="0" destOrd="0" presId="urn:microsoft.com/office/officeart/2008/layout/HexagonCluster"/>
    <dgm:cxn modelId="{E4A63C16-504C-4672-8822-37645D8AC96C}" srcId="{6096FA28-D938-4204-BD91-ECD17A46493D}" destId="{67536AD5-E9D3-44F5-8789-3A5A148F8FEF}" srcOrd="5" destOrd="0" parTransId="{76EE7B80-ED34-4D9B-9252-A71D5CCBD20B}" sibTransId="{2B8598D8-854C-42A1-808A-F46072E4F2EA}"/>
    <dgm:cxn modelId="{4F6E0810-CA50-4038-A2C8-067F40E7549F}" type="presOf" srcId="{4D19ADC3-F7CB-4C0F-A5BF-73055C390570}" destId="{B51DD5A8-FB62-4EF9-8D05-36ADA1BEDA26}" srcOrd="0" destOrd="0" presId="urn:microsoft.com/office/officeart/2008/layout/HexagonCluster"/>
    <dgm:cxn modelId="{29DF83AA-0960-4ADF-9BF8-01FE94DB1FCF}" srcId="{6096FA28-D938-4204-BD91-ECD17A46493D}" destId="{EDF03E48-F6DB-4A58-9D4A-D8A37B8BA659}" srcOrd="1" destOrd="0" parTransId="{B0B0935A-74D4-4341-B048-F1AE055B51DE}" sibTransId="{2634219B-53E2-4934-BD55-29788CADE7AD}"/>
    <dgm:cxn modelId="{D32A62B4-F79C-4991-A624-C059207C5159}" type="presOf" srcId="{5A38107C-2A96-4A3F-93C9-E306A3E5883D}" destId="{6147BE92-E2FA-4CDB-9B2D-C41D8A40376B}" srcOrd="0" destOrd="0" presId="urn:microsoft.com/office/officeart/2008/layout/HexagonCluster"/>
    <dgm:cxn modelId="{76D6FCCB-AA7F-45C2-BA6F-C5FB3478BA51}" type="presOf" srcId="{509E5129-13B9-4C1C-B1FD-0A1974573761}" destId="{85DB7C4A-3C1E-4752-831A-06D886F0EB84}" srcOrd="0" destOrd="0" presId="urn:microsoft.com/office/officeart/2008/layout/HexagonCluster"/>
    <dgm:cxn modelId="{EC363F9C-D90F-4805-A344-22D104EBE403}" srcId="{6096FA28-D938-4204-BD91-ECD17A46493D}" destId="{4D19ADC3-F7CB-4C0F-A5BF-73055C390570}" srcOrd="4" destOrd="0" parTransId="{DC40D4DD-65CE-4078-BD51-7727BFFA8AB7}" sibTransId="{89A5D33D-6120-49FB-ABFB-7C836284EA11}"/>
    <dgm:cxn modelId="{A914199C-4064-4F97-91B3-B0987C1D91EF}" type="presOf" srcId="{5E7A1625-2ECC-449F-8227-15547396F334}" destId="{83CEB8C9-D440-41FB-97D3-FBEA46617D7B}" srcOrd="0" destOrd="0" presId="urn:microsoft.com/office/officeart/2008/layout/HexagonCluster"/>
    <dgm:cxn modelId="{38143501-C4E5-4B28-89FC-98B3DFDD3756}" type="presOf" srcId="{89A5D33D-6120-49FB-ABFB-7C836284EA11}" destId="{EE2DC2AD-996B-48C2-B1C9-5C05B66E5016}" srcOrd="0" destOrd="0" presId="urn:microsoft.com/office/officeart/2008/layout/HexagonCluster"/>
    <dgm:cxn modelId="{FDBC751A-699C-4161-8858-F684FA49D2D0}" type="presOf" srcId="{A2414076-4010-4EDA-B98A-7B43FDD43FE8}" destId="{524FDB35-64A6-4B0E-A204-4FC8BC196E60}" srcOrd="0" destOrd="0" presId="urn:microsoft.com/office/officeart/2008/layout/HexagonCluster"/>
    <dgm:cxn modelId="{083BB03E-1D7A-4013-944A-BD5A0D5EA90A}" srcId="{6096FA28-D938-4204-BD91-ECD17A46493D}" destId="{CBC17EF4-1191-4E84-833F-1944972CABAA}" srcOrd="0" destOrd="0" parTransId="{F1B24F1E-D4ED-4E8A-83C2-A25A0861529C}" sibTransId="{5E7A1625-2ECC-449F-8227-15547396F334}"/>
    <dgm:cxn modelId="{746B26E2-C1E1-4B8A-90CF-1FF25A7FDA4B}" type="presOf" srcId="{67536AD5-E9D3-44F5-8789-3A5A148F8FEF}" destId="{86DBD316-A687-4650-95D4-F7BC6D650582}" srcOrd="0" destOrd="0" presId="urn:microsoft.com/office/officeart/2008/layout/HexagonCluster"/>
    <dgm:cxn modelId="{4353C67E-99B2-4124-9361-1585020AEA2B}" type="presOf" srcId="{1B39BFA8-7B28-4D05-B9A0-C1EA744D3A9D}" destId="{64FD41AC-F1C6-49DA-804B-6C80CE1858C4}" srcOrd="0" destOrd="0" presId="urn:microsoft.com/office/officeart/2008/layout/HexagonCluster"/>
    <dgm:cxn modelId="{4510A775-8FD1-42FF-ACE1-17B11AD810AB}" srcId="{6096FA28-D938-4204-BD91-ECD17A46493D}" destId="{5A38107C-2A96-4A3F-93C9-E306A3E5883D}" srcOrd="2" destOrd="0" parTransId="{25240539-AB22-4528-AADE-A9560877A6D2}" sibTransId="{A2414076-4010-4EDA-B98A-7B43FDD43FE8}"/>
    <dgm:cxn modelId="{94F3A509-716E-4D7A-91B4-0759044DECF5}" type="presOf" srcId="{2634219B-53E2-4934-BD55-29788CADE7AD}" destId="{D7710045-B595-49AE-8C48-E6A89B3622A5}" srcOrd="0" destOrd="0" presId="urn:microsoft.com/office/officeart/2008/layout/HexagonCluster"/>
    <dgm:cxn modelId="{8C409B99-9F62-454E-AD69-139716ABA001}" type="presOf" srcId="{EDF03E48-F6DB-4A58-9D4A-D8A37B8BA659}" destId="{A481E710-FAE7-439F-B502-E704668294EC}" srcOrd="0" destOrd="0" presId="urn:microsoft.com/office/officeart/2008/layout/HexagonCluster"/>
    <dgm:cxn modelId="{141A1E8C-F05F-44D6-AED1-514D198385BD}" type="presOf" srcId="{2B8598D8-854C-42A1-808A-F46072E4F2EA}" destId="{27CB5EF3-7678-49DA-8650-BA802BD76390}" srcOrd="0" destOrd="0" presId="urn:microsoft.com/office/officeart/2008/layout/HexagonCluster"/>
    <dgm:cxn modelId="{6C3E9993-AA97-466A-AC3B-66517C99FD52}" srcId="{6096FA28-D938-4204-BD91-ECD17A46493D}" destId="{1B39BFA8-7B28-4D05-B9A0-C1EA744D3A9D}" srcOrd="3" destOrd="0" parTransId="{FF9714C6-67BF-4285-A82F-B56F1D60DA50}" sibTransId="{509E5129-13B9-4C1C-B1FD-0A1974573761}"/>
    <dgm:cxn modelId="{8AFF62A9-2239-4D22-B94E-8EDDDB262B62}" type="presParOf" srcId="{2A95531A-C3E0-4604-8992-153D4720B69E}" destId="{7DF182D9-905C-467B-9A6B-CFA04F8ED28C}" srcOrd="0" destOrd="0" presId="urn:microsoft.com/office/officeart/2008/layout/HexagonCluster"/>
    <dgm:cxn modelId="{E0FE909A-4C59-4C4E-881D-DB4C7B6A77CF}" type="presParOf" srcId="{7DF182D9-905C-467B-9A6B-CFA04F8ED28C}" destId="{13AE1DE3-C8F9-4408-BD50-AAD0CF140A7C}" srcOrd="0" destOrd="0" presId="urn:microsoft.com/office/officeart/2008/layout/HexagonCluster"/>
    <dgm:cxn modelId="{6B0614FB-999C-4AA8-9C1E-C1EBF2B172B0}" type="presParOf" srcId="{2A95531A-C3E0-4604-8992-153D4720B69E}" destId="{57309C31-D1D6-4D55-89AA-4708AB903C44}" srcOrd="1" destOrd="0" presId="urn:microsoft.com/office/officeart/2008/layout/HexagonCluster"/>
    <dgm:cxn modelId="{315C6852-6CC6-4E7B-A5CE-A241507A788A}" type="presParOf" srcId="{57309C31-D1D6-4D55-89AA-4708AB903C44}" destId="{87AAB4C0-8089-4F5F-91CC-9C75C14912AD}" srcOrd="0" destOrd="0" presId="urn:microsoft.com/office/officeart/2008/layout/HexagonCluster"/>
    <dgm:cxn modelId="{AD98750F-6E04-4510-BF10-5E9FF01FD6C7}" type="presParOf" srcId="{2A95531A-C3E0-4604-8992-153D4720B69E}" destId="{3C460781-0165-4D55-8057-E129BCA753D5}" srcOrd="2" destOrd="0" presId="urn:microsoft.com/office/officeart/2008/layout/HexagonCluster"/>
    <dgm:cxn modelId="{7F409A39-FCF1-4BC5-894A-DB68C7DB12A2}" type="presParOf" srcId="{3C460781-0165-4D55-8057-E129BCA753D5}" destId="{83CEB8C9-D440-41FB-97D3-FBEA46617D7B}" srcOrd="0" destOrd="0" presId="urn:microsoft.com/office/officeart/2008/layout/HexagonCluster"/>
    <dgm:cxn modelId="{009A82F5-3F59-4912-A678-6C4B20874DC9}" type="presParOf" srcId="{2A95531A-C3E0-4604-8992-153D4720B69E}" destId="{2BDD68EF-C426-4B8D-9010-1D7F2D083604}" srcOrd="3" destOrd="0" presId="urn:microsoft.com/office/officeart/2008/layout/HexagonCluster"/>
    <dgm:cxn modelId="{C89FD651-A24F-4AD6-B3A0-7A12FC521B57}" type="presParOf" srcId="{2BDD68EF-C426-4B8D-9010-1D7F2D083604}" destId="{0ADA5106-7B7E-448B-9E67-44CBB90AEE75}" srcOrd="0" destOrd="0" presId="urn:microsoft.com/office/officeart/2008/layout/HexagonCluster"/>
    <dgm:cxn modelId="{9F87B582-4498-4BB8-886B-FADEDC047414}" type="presParOf" srcId="{2A95531A-C3E0-4604-8992-153D4720B69E}" destId="{F01861B7-9768-4C6C-B5E9-490C5F548409}" srcOrd="4" destOrd="0" presId="urn:microsoft.com/office/officeart/2008/layout/HexagonCluster"/>
    <dgm:cxn modelId="{E89D53A5-CFDA-4BA2-815F-27C4B50245C2}" type="presParOf" srcId="{F01861B7-9768-4C6C-B5E9-490C5F548409}" destId="{A481E710-FAE7-439F-B502-E704668294EC}" srcOrd="0" destOrd="0" presId="urn:microsoft.com/office/officeart/2008/layout/HexagonCluster"/>
    <dgm:cxn modelId="{B3174F1E-0432-4CB8-BDB9-D319B4FBD586}" type="presParOf" srcId="{2A95531A-C3E0-4604-8992-153D4720B69E}" destId="{B5D5CBE5-540E-4B38-8630-62A85CC63890}" srcOrd="5" destOrd="0" presId="urn:microsoft.com/office/officeart/2008/layout/HexagonCluster"/>
    <dgm:cxn modelId="{11E173AE-E3D1-47B5-A5DF-2D3025B9E66A}" type="presParOf" srcId="{B5D5CBE5-540E-4B38-8630-62A85CC63890}" destId="{1DC7CDAF-1203-4718-9DFA-1EA675203803}" srcOrd="0" destOrd="0" presId="urn:microsoft.com/office/officeart/2008/layout/HexagonCluster"/>
    <dgm:cxn modelId="{7CC93B36-9F6B-4CE9-AF35-386F4FA2E2D3}" type="presParOf" srcId="{2A95531A-C3E0-4604-8992-153D4720B69E}" destId="{DC30F7E0-3CFA-4F7F-AD14-019C0F8F8294}" srcOrd="6" destOrd="0" presId="urn:microsoft.com/office/officeart/2008/layout/HexagonCluster"/>
    <dgm:cxn modelId="{4F2BDDCE-A3D4-4BF0-A1CE-38144A82A82F}" type="presParOf" srcId="{DC30F7E0-3CFA-4F7F-AD14-019C0F8F8294}" destId="{D7710045-B595-49AE-8C48-E6A89B3622A5}" srcOrd="0" destOrd="0" presId="urn:microsoft.com/office/officeart/2008/layout/HexagonCluster"/>
    <dgm:cxn modelId="{DA0C9131-3E4C-4E9A-B8C4-97E36E8CAFD5}" type="presParOf" srcId="{2A95531A-C3E0-4604-8992-153D4720B69E}" destId="{E6A33817-F787-4A7F-B762-8FBAB552993E}" srcOrd="7" destOrd="0" presId="urn:microsoft.com/office/officeart/2008/layout/HexagonCluster"/>
    <dgm:cxn modelId="{E8EA3593-2AB2-42F0-BDB2-97C7B9E114D9}" type="presParOf" srcId="{E6A33817-F787-4A7F-B762-8FBAB552993E}" destId="{A6BA840D-2A92-406B-9DE9-D8327F49FBEF}" srcOrd="0" destOrd="0" presId="urn:microsoft.com/office/officeart/2008/layout/HexagonCluster"/>
    <dgm:cxn modelId="{C8B2881A-C6CF-421E-9376-7906A433DAC4}" type="presParOf" srcId="{2A95531A-C3E0-4604-8992-153D4720B69E}" destId="{29FA6BC6-8BBD-407D-8409-B6F1884A3346}" srcOrd="8" destOrd="0" presId="urn:microsoft.com/office/officeart/2008/layout/HexagonCluster"/>
    <dgm:cxn modelId="{933B82E6-8126-4959-BCF7-BBA6EDBE481D}" type="presParOf" srcId="{29FA6BC6-8BBD-407D-8409-B6F1884A3346}" destId="{6147BE92-E2FA-4CDB-9B2D-C41D8A40376B}" srcOrd="0" destOrd="0" presId="urn:microsoft.com/office/officeart/2008/layout/HexagonCluster"/>
    <dgm:cxn modelId="{02241F60-DB3C-46C8-AC21-25F070262BD1}" type="presParOf" srcId="{2A95531A-C3E0-4604-8992-153D4720B69E}" destId="{794E1909-BE04-4FA8-8397-059039D85393}" srcOrd="9" destOrd="0" presId="urn:microsoft.com/office/officeart/2008/layout/HexagonCluster"/>
    <dgm:cxn modelId="{C1999A12-891B-4ECD-AFFD-37401DD793A1}" type="presParOf" srcId="{794E1909-BE04-4FA8-8397-059039D85393}" destId="{94CCFAA6-9D07-4579-B8D7-546E02B9AE32}" srcOrd="0" destOrd="0" presId="urn:microsoft.com/office/officeart/2008/layout/HexagonCluster"/>
    <dgm:cxn modelId="{1206E2A1-05DF-4D82-BC8A-FFEFE3832527}" type="presParOf" srcId="{2A95531A-C3E0-4604-8992-153D4720B69E}" destId="{50674FD6-FCBF-471C-A0AE-C4ACD4006255}" srcOrd="10" destOrd="0" presId="urn:microsoft.com/office/officeart/2008/layout/HexagonCluster"/>
    <dgm:cxn modelId="{888138A6-1176-4134-A1CF-85647B051AAA}" type="presParOf" srcId="{50674FD6-FCBF-471C-A0AE-C4ACD4006255}" destId="{524FDB35-64A6-4B0E-A204-4FC8BC196E60}" srcOrd="0" destOrd="0" presId="urn:microsoft.com/office/officeart/2008/layout/HexagonCluster"/>
    <dgm:cxn modelId="{B7C2D778-B594-43E6-AD1D-3FE20708D10A}" type="presParOf" srcId="{2A95531A-C3E0-4604-8992-153D4720B69E}" destId="{21068CC0-A58F-48AB-B17C-6C9E46B2D191}" srcOrd="11" destOrd="0" presId="urn:microsoft.com/office/officeart/2008/layout/HexagonCluster"/>
    <dgm:cxn modelId="{0CDB9D1E-16D1-4988-96AB-74E3D18BF092}" type="presParOf" srcId="{21068CC0-A58F-48AB-B17C-6C9E46B2D191}" destId="{BBC2E834-4258-4B08-978C-FEE00725C4A9}" srcOrd="0" destOrd="0" presId="urn:microsoft.com/office/officeart/2008/layout/HexagonCluster"/>
    <dgm:cxn modelId="{C5562827-66CA-4715-A8B9-290578ABE307}" type="presParOf" srcId="{2A95531A-C3E0-4604-8992-153D4720B69E}" destId="{0D43DFE6-F074-49AA-97BA-654FAE793D90}" srcOrd="12" destOrd="0" presId="urn:microsoft.com/office/officeart/2008/layout/HexagonCluster"/>
    <dgm:cxn modelId="{FC5D9446-9DE3-4479-9154-152F07A0017E}" type="presParOf" srcId="{0D43DFE6-F074-49AA-97BA-654FAE793D90}" destId="{64FD41AC-F1C6-49DA-804B-6C80CE1858C4}" srcOrd="0" destOrd="0" presId="urn:microsoft.com/office/officeart/2008/layout/HexagonCluster"/>
    <dgm:cxn modelId="{5DB8BEF8-77A3-4940-96C7-7A2FA18C8E21}" type="presParOf" srcId="{2A95531A-C3E0-4604-8992-153D4720B69E}" destId="{4409DB4E-E0C0-461F-B0CA-90445101B447}" srcOrd="13" destOrd="0" presId="urn:microsoft.com/office/officeart/2008/layout/HexagonCluster"/>
    <dgm:cxn modelId="{BFE094DA-D3DD-4FC0-B0C9-BA446BAC5E92}" type="presParOf" srcId="{4409DB4E-E0C0-461F-B0CA-90445101B447}" destId="{9F2D15C4-A2B8-4A78-9802-4CC9D69B0EEF}" srcOrd="0" destOrd="0" presId="urn:microsoft.com/office/officeart/2008/layout/HexagonCluster"/>
    <dgm:cxn modelId="{88531019-7248-41CA-A915-59031F7F8446}" type="presParOf" srcId="{2A95531A-C3E0-4604-8992-153D4720B69E}" destId="{9B990BD1-B2A8-4C9D-BC1B-98C2AA585970}" srcOrd="14" destOrd="0" presId="urn:microsoft.com/office/officeart/2008/layout/HexagonCluster"/>
    <dgm:cxn modelId="{7FFD04F1-47ED-461C-87D6-C4E09F8D308F}" type="presParOf" srcId="{9B990BD1-B2A8-4C9D-BC1B-98C2AA585970}" destId="{85DB7C4A-3C1E-4752-831A-06D886F0EB84}" srcOrd="0" destOrd="0" presId="urn:microsoft.com/office/officeart/2008/layout/HexagonCluster"/>
    <dgm:cxn modelId="{8A4B33DD-9AB2-4F38-AF5E-1CBE77CF7D5C}" type="presParOf" srcId="{2A95531A-C3E0-4604-8992-153D4720B69E}" destId="{C4A3B4A8-AAF9-4D61-A368-8ACE673D8A47}" srcOrd="15" destOrd="0" presId="urn:microsoft.com/office/officeart/2008/layout/HexagonCluster"/>
    <dgm:cxn modelId="{70FCB264-153E-4B4C-BE2E-B34A40EE3534}" type="presParOf" srcId="{C4A3B4A8-AAF9-4D61-A368-8ACE673D8A47}" destId="{74219495-42CD-4285-9502-89E99077ABCB}" srcOrd="0" destOrd="0" presId="urn:microsoft.com/office/officeart/2008/layout/HexagonCluster"/>
    <dgm:cxn modelId="{03F282E5-CB05-429D-9FF0-A07CBF8D876E}" type="presParOf" srcId="{2A95531A-C3E0-4604-8992-153D4720B69E}" destId="{CE11ACAE-691D-42ED-A142-26157A322A71}" srcOrd="16" destOrd="0" presId="urn:microsoft.com/office/officeart/2008/layout/HexagonCluster"/>
    <dgm:cxn modelId="{F372C8F9-822F-4002-A359-18C2CAB8311F}" type="presParOf" srcId="{CE11ACAE-691D-42ED-A142-26157A322A71}" destId="{B51DD5A8-FB62-4EF9-8D05-36ADA1BEDA26}" srcOrd="0" destOrd="0" presId="urn:microsoft.com/office/officeart/2008/layout/HexagonCluster"/>
    <dgm:cxn modelId="{CDC2A7A2-84BE-4B2F-A8D6-B11373AE3C3F}" type="presParOf" srcId="{2A95531A-C3E0-4604-8992-153D4720B69E}" destId="{E1EF087F-65D0-4B45-99B3-5EC2F46282A3}" srcOrd="17" destOrd="0" presId="urn:microsoft.com/office/officeart/2008/layout/HexagonCluster"/>
    <dgm:cxn modelId="{FB89C628-40A0-4F71-9FCC-EC5164F73818}" type="presParOf" srcId="{E1EF087F-65D0-4B45-99B3-5EC2F46282A3}" destId="{EC6678C7-F45A-422D-8196-C5DCB20F3637}" srcOrd="0" destOrd="0" presId="urn:microsoft.com/office/officeart/2008/layout/HexagonCluster"/>
    <dgm:cxn modelId="{3730E374-02DC-4189-B05C-5EF8AD3DC558}" type="presParOf" srcId="{2A95531A-C3E0-4604-8992-153D4720B69E}" destId="{8D9210E8-1157-4AA3-9FD7-F7452FDB272E}" srcOrd="18" destOrd="0" presId="urn:microsoft.com/office/officeart/2008/layout/HexagonCluster"/>
    <dgm:cxn modelId="{81EBD15B-EBCE-4FCF-A73B-3E026BA5696A}" type="presParOf" srcId="{8D9210E8-1157-4AA3-9FD7-F7452FDB272E}" destId="{EE2DC2AD-996B-48C2-B1C9-5C05B66E5016}" srcOrd="0" destOrd="0" presId="urn:microsoft.com/office/officeart/2008/layout/HexagonCluster"/>
    <dgm:cxn modelId="{8823F279-DE9F-48DB-9F66-C15F12F581A7}" type="presParOf" srcId="{2A95531A-C3E0-4604-8992-153D4720B69E}" destId="{B2F247BF-E58E-4F6F-8633-C1D63CD08AD3}" srcOrd="19" destOrd="0" presId="urn:microsoft.com/office/officeart/2008/layout/HexagonCluster"/>
    <dgm:cxn modelId="{963629E2-7E92-4DC3-A6B9-BADC60C71F33}" type="presParOf" srcId="{B2F247BF-E58E-4F6F-8633-C1D63CD08AD3}" destId="{6689850E-9BBC-470B-9062-E233FA4538F6}" srcOrd="0" destOrd="0" presId="urn:microsoft.com/office/officeart/2008/layout/HexagonCluster"/>
    <dgm:cxn modelId="{945787FD-7B22-4357-A7A5-CD3589AD0534}" type="presParOf" srcId="{2A95531A-C3E0-4604-8992-153D4720B69E}" destId="{B24F5B1C-22E9-48A6-93C4-BB7BB133E118}" srcOrd="20" destOrd="0" presId="urn:microsoft.com/office/officeart/2008/layout/HexagonCluster"/>
    <dgm:cxn modelId="{28906D74-D41E-45D6-B1C6-010BDADD3CB6}" type="presParOf" srcId="{B24F5B1C-22E9-48A6-93C4-BB7BB133E118}" destId="{86DBD316-A687-4650-95D4-F7BC6D650582}" srcOrd="0" destOrd="0" presId="urn:microsoft.com/office/officeart/2008/layout/HexagonCluster"/>
    <dgm:cxn modelId="{DD6C79F2-639D-42E6-848C-DDC3F10E2A6A}" type="presParOf" srcId="{2A95531A-C3E0-4604-8992-153D4720B69E}" destId="{426D5D32-C927-44B8-8644-09C3180A1FE2}" srcOrd="21" destOrd="0" presId="urn:microsoft.com/office/officeart/2008/layout/HexagonCluster"/>
    <dgm:cxn modelId="{184CD8A0-AE3B-425A-A700-9806B10DB62C}" type="presParOf" srcId="{426D5D32-C927-44B8-8644-09C3180A1FE2}" destId="{A518426D-BE12-4ECE-8012-9EB21780AE9B}" srcOrd="0" destOrd="0" presId="urn:microsoft.com/office/officeart/2008/layout/HexagonCluster"/>
    <dgm:cxn modelId="{87EE2727-B3F2-4F1B-A3CC-EBF013A067B2}" type="presParOf" srcId="{2A95531A-C3E0-4604-8992-153D4720B69E}" destId="{0B276571-4FF2-4120-B097-594A8A39BD26}" srcOrd="22" destOrd="0" presId="urn:microsoft.com/office/officeart/2008/layout/HexagonCluster"/>
    <dgm:cxn modelId="{905AD4E0-564C-4519-9CB1-7B0BAF449DEB}" type="presParOf" srcId="{0B276571-4FF2-4120-B097-594A8A39BD26}" destId="{27CB5EF3-7678-49DA-8650-BA802BD76390}" srcOrd="0" destOrd="0" presId="urn:microsoft.com/office/officeart/2008/layout/HexagonCluster"/>
    <dgm:cxn modelId="{F0ECFD80-7749-4E27-BD7E-A656EE266806}" type="presParOf" srcId="{2A95531A-C3E0-4604-8992-153D4720B69E}" destId="{08E32421-B258-464A-8066-3C30BC9DBFDA}" srcOrd="23" destOrd="0" presId="urn:microsoft.com/office/officeart/2008/layout/HexagonCluster"/>
    <dgm:cxn modelId="{0F06D0A1-FEF0-442B-AFCD-411E8034767C}" type="presParOf" srcId="{08E32421-B258-464A-8066-3C30BC9DBFDA}" destId="{2CB3318B-B946-4DB2-8673-37FCCF02C74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E1DE3-C8F9-4408-BD50-AAD0CF140A7C}">
      <dsp:nvSpPr>
        <dsp:cNvPr id="0" name=""/>
        <dsp:cNvSpPr/>
      </dsp:nvSpPr>
      <dsp:spPr>
        <a:xfrm>
          <a:off x="893965" y="1918159"/>
          <a:ext cx="1038828" cy="89202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smtClean="0">
              <a:solidFill>
                <a:schemeClr val="tx1"/>
              </a:solidFill>
            </a:rPr>
            <a:t>Щасливий</a:t>
          </a:r>
          <a:endParaRPr lang="uk-UA" sz="1200" b="1" kern="1200" dirty="0">
            <a:solidFill>
              <a:schemeClr val="tx1"/>
            </a:solidFill>
          </a:endParaRPr>
        </a:p>
      </dsp:txBody>
      <dsp:txXfrm>
        <a:off x="1054870" y="2056325"/>
        <a:ext cx="717019" cy="615694"/>
      </dsp:txXfrm>
    </dsp:sp>
    <dsp:sp modelId="{87AAB4C0-8089-4F5F-91CC-9C75C14912AD}">
      <dsp:nvSpPr>
        <dsp:cNvPr id="0" name=""/>
        <dsp:cNvSpPr/>
      </dsp:nvSpPr>
      <dsp:spPr>
        <a:xfrm>
          <a:off x="918751" y="2317072"/>
          <a:ext cx="121178" cy="1045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CEB8C9-D440-41FB-97D3-FBEA46617D7B}">
      <dsp:nvSpPr>
        <dsp:cNvPr id="0" name=""/>
        <dsp:cNvSpPr/>
      </dsp:nvSpPr>
      <dsp:spPr>
        <a:xfrm>
          <a:off x="0" y="1427383"/>
          <a:ext cx="1038828" cy="89202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DA5106-7B7E-448B-9E67-44CBB90AEE75}">
      <dsp:nvSpPr>
        <dsp:cNvPr id="0" name=""/>
        <dsp:cNvSpPr/>
      </dsp:nvSpPr>
      <dsp:spPr>
        <a:xfrm>
          <a:off x="711647" y="2198748"/>
          <a:ext cx="121178" cy="1045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03080"/>
              <a:satOff val="3619"/>
              <a:lumOff val="7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81E710-FAE7-439F-B502-E704668294EC}">
      <dsp:nvSpPr>
        <dsp:cNvPr id="0" name=""/>
        <dsp:cNvSpPr/>
      </dsp:nvSpPr>
      <dsp:spPr>
        <a:xfrm>
          <a:off x="1787930" y="1422461"/>
          <a:ext cx="1038828" cy="89202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smtClean="0">
              <a:solidFill>
                <a:schemeClr val="tx1"/>
              </a:solidFill>
            </a:rPr>
            <a:t>Партнер,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smtClean="0">
              <a:solidFill>
                <a:schemeClr val="tx1"/>
              </a:solidFill>
            </a:rPr>
            <a:t>працює в команді</a:t>
          </a:r>
          <a:endParaRPr lang="uk-UA" sz="1200" b="1" kern="1200" dirty="0">
            <a:solidFill>
              <a:schemeClr val="tx1"/>
            </a:solidFill>
          </a:endParaRPr>
        </a:p>
      </dsp:txBody>
      <dsp:txXfrm>
        <a:off x="1948835" y="1560627"/>
        <a:ext cx="717019" cy="615694"/>
      </dsp:txXfrm>
    </dsp:sp>
    <dsp:sp modelId="{1DC7CDAF-1203-4718-9DFA-1EA675203803}">
      <dsp:nvSpPr>
        <dsp:cNvPr id="0" name=""/>
        <dsp:cNvSpPr/>
      </dsp:nvSpPr>
      <dsp:spPr>
        <a:xfrm>
          <a:off x="2502882" y="2193865"/>
          <a:ext cx="121178" cy="1045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806159"/>
              <a:satOff val="7238"/>
              <a:lumOff val="15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710045-B595-49AE-8C48-E6A89B3622A5}">
      <dsp:nvSpPr>
        <dsp:cNvPr id="0" name=""/>
        <dsp:cNvSpPr/>
      </dsp:nvSpPr>
      <dsp:spPr>
        <a:xfrm>
          <a:off x="4469272" y="2852389"/>
          <a:ext cx="1038828" cy="89202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BA840D-2A92-406B-9DE9-D8327F49FBEF}">
      <dsp:nvSpPr>
        <dsp:cNvPr id="0" name=""/>
        <dsp:cNvSpPr/>
      </dsp:nvSpPr>
      <dsp:spPr>
        <a:xfrm>
          <a:off x="2706682" y="2313338"/>
          <a:ext cx="121178" cy="1045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709239"/>
              <a:satOff val="10858"/>
              <a:lumOff val="23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47BE92-E2FA-4CDB-9B2D-C41D8A40376B}">
      <dsp:nvSpPr>
        <dsp:cNvPr id="0" name=""/>
        <dsp:cNvSpPr/>
      </dsp:nvSpPr>
      <dsp:spPr>
        <a:xfrm>
          <a:off x="893965" y="932220"/>
          <a:ext cx="1038828" cy="89202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smtClean="0">
              <a:solidFill>
                <a:schemeClr val="tx1"/>
              </a:solidFill>
            </a:rPr>
            <a:t>Інтерактив-ний, комуніка-бельний</a:t>
          </a:r>
          <a:endParaRPr lang="uk-UA" sz="1200" b="1" kern="1200" dirty="0">
            <a:solidFill>
              <a:schemeClr val="tx1"/>
            </a:solidFill>
          </a:endParaRPr>
        </a:p>
      </dsp:txBody>
      <dsp:txXfrm>
        <a:off x="1054870" y="1070386"/>
        <a:ext cx="717019" cy="615694"/>
      </dsp:txXfrm>
    </dsp:sp>
    <dsp:sp modelId="{94CCFAA6-9D07-4579-B8D7-546E02B9AE32}">
      <dsp:nvSpPr>
        <dsp:cNvPr id="0" name=""/>
        <dsp:cNvSpPr/>
      </dsp:nvSpPr>
      <dsp:spPr>
        <a:xfrm>
          <a:off x="1605612" y="949164"/>
          <a:ext cx="121178" cy="1045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612319"/>
              <a:satOff val="14477"/>
              <a:lumOff val="31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4FDB35-64A6-4B0E-A204-4FC8BC196E60}">
      <dsp:nvSpPr>
        <dsp:cNvPr id="0" name=""/>
        <dsp:cNvSpPr/>
      </dsp:nvSpPr>
      <dsp:spPr>
        <a:xfrm>
          <a:off x="1787930" y="436235"/>
          <a:ext cx="1038828" cy="89202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C2E834-4258-4B08-978C-FEE00725C4A9}">
      <dsp:nvSpPr>
        <dsp:cNvPr id="0" name=""/>
        <dsp:cNvSpPr/>
      </dsp:nvSpPr>
      <dsp:spPr>
        <a:xfrm>
          <a:off x="1817123" y="831415"/>
          <a:ext cx="121178" cy="1045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515398"/>
              <a:satOff val="18096"/>
              <a:lumOff val="392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FD41AC-F1C6-49DA-804B-6C80CE1858C4}">
      <dsp:nvSpPr>
        <dsp:cNvPr id="0" name=""/>
        <dsp:cNvSpPr/>
      </dsp:nvSpPr>
      <dsp:spPr>
        <a:xfrm>
          <a:off x="2681345" y="930209"/>
          <a:ext cx="1038828" cy="89202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smtClean="0">
              <a:solidFill>
                <a:schemeClr val="tx1"/>
              </a:solidFill>
            </a:rPr>
            <a:t>Креатив-ний, нестан-дартний</a:t>
          </a:r>
          <a:endParaRPr lang="uk-UA" sz="1200" b="1" kern="1200" dirty="0">
            <a:solidFill>
              <a:schemeClr val="tx1"/>
            </a:solidFill>
          </a:endParaRPr>
        </a:p>
      </dsp:txBody>
      <dsp:txXfrm>
        <a:off x="2842250" y="1068375"/>
        <a:ext cx="717019" cy="615694"/>
      </dsp:txXfrm>
    </dsp:sp>
    <dsp:sp modelId="{9F2D15C4-A2B8-4A78-9802-4CC9D69B0EEF}">
      <dsp:nvSpPr>
        <dsp:cNvPr id="0" name=""/>
        <dsp:cNvSpPr/>
      </dsp:nvSpPr>
      <dsp:spPr>
        <a:xfrm>
          <a:off x="3580267" y="1325389"/>
          <a:ext cx="121178" cy="1045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418478"/>
              <a:satOff val="21715"/>
              <a:lumOff val="47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DB7C4A-3C1E-4752-831A-06D886F0EB84}">
      <dsp:nvSpPr>
        <dsp:cNvPr id="0" name=""/>
        <dsp:cNvSpPr/>
      </dsp:nvSpPr>
      <dsp:spPr>
        <a:xfrm>
          <a:off x="3575310" y="1431651"/>
          <a:ext cx="1038828" cy="89202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219495-42CD-4285-9502-89E99077ABCB}">
      <dsp:nvSpPr>
        <dsp:cNvPr id="0" name=""/>
        <dsp:cNvSpPr/>
      </dsp:nvSpPr>
      <dsp:spPr>
        <a:xfrm>
          <a:off x="3778008" y="1447734"/>
          <a:ext cx="121178" cy="1045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321557"/>
              <a:satOff val="25334"/>
              <a:lumOff val="54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1DD5A8-FB62-4EF9-8D05-36ADA1BEDA26}">
      <dsp:nvSpPr>
        <dsp:cNvPr id="0" name=""/>
        <dsp:cNvSpPr/>
      </dsp:nvSpPr>
      <dsp:spPr>
        <a:xfrm>
          <a:off x="3575310" y="445712"/>
          <a:ext cx="1038828" cy="89202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smtClean="0">
              <a:solidFill>
                <a:schemeClr val="tx1"/>
              </a:solidFill>
            </a:rPr>
            <a:t>Лідер, новатор, ентузіаст, оптиміст</a:t>
          </a:r>
          <a:endParaRPr lang="uk-UA" sz="1200" b="1" kern="1200" dirty="0">
            <a:solidFill>
              <a:schemeClr val="tx1"/>
            </a:solidFill>
          </a:endParaRPr>
        </a:p>
      </dsp:txBody>
      <dsp:txXfrm>
        <a:off x="3736215" y="583878"/>
        <a:ext cx="717019" cy="615694"/>
      </dsp:txXfrm>
    </dsp:sp>
    <dsp:sp modelId="{EC6678C7-F45A-422D-8196-C5DCB20F3637}">
      <dsp:nvSpPr>
        <dsp:cNvPr id="0" name=""/>
        <dsp:cNvSpPr/>
      </dsp:nvSpPr>
      <dsp:spPr>
        <a:xfrm>
          <a:off x="4474232" y="845487"/>
          <a:ext cx="121178" cy="1045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224638"/>
              <a:satOff val="28953"/>
              <a:lumOff val="6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2DC2AD-996B-48C2-B1C9-5C05B66E5016}">
      <dsp:nvSpPr>
        <dsp:cNvPr id="0" name=""/>
        <dsp:cNvSpPr/>
      </dsp:nvSpPr>
      <dsp:spPr>
        <a:xfrm>
          <a:off x="4469275" y="943420"/>
          <a:ext cx="1038828" cy="89202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89850E-9BBC-470B-9062-E233FA4538F6}">
      <dsp:nvSpPr>
        <dsp:cNvPr id="0" name=""/>
        <dsp:cNvSpPr/>
      </dsp:nvSpPr>
      <dsp:spPr>
        <a:xfrm>
          <a:off x="4676380" y="963237"/>
          <a:ext cx="121178" cy="1045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127717"/>
              <a:satOff val="32573"/>
              <a:lumOff val="70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DBD316-A687-4650-95D4-F7BC6D650582}">
      <dsp:nvSpPr>
        <dsp:cNvPr id="0" name=""/>
        <dsp:cNvSpPr/>
      </dsp:nvSpPr>
      <dsp:spPr>
        <a:xfrm>
          <a:off x="4469275" y="1927923"/>
          <a:ext cx="1038828" cy="89202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tx1"/>
              </a:solidFill>
            </a:rPr>
            <a:t>З почуттям гумору</a:t>
          </a:r>
          <a:endParaRPr lang="uk-UA" sz="1200" b="1" kern="1200" dirty="0">
            <a:solidFill>
              <a:schemeClr val="tx1"/>
            </a:solidFill>
          </a:endParaRPr>
        </a:p>
      </dsp:txBody>
      <dsp:txXfrm>
        <a:off x="4630180" y="2066089"/>
        <a:ext cx="717019" cy="615694"/>
      </dsp:txXfrm>
    </dsp:sp>
    <dsp:sp modelId="{A518426D-BE12-4ECE-8012-9EB21780AE9B}">
      <dsp:nvSpPr>
        <dsp:cNvPr id="0" name=""/>
        <dsp:cNvSpPr/>
      </dsp:nvSpPr>
      <dsp:spPr>
        <a:xfrm>
          <a:off x="4675278" y="2709092"/>
          <a:ext cx="121178" cy="1045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030797"/>
              <a:satOff val="36192"/>
              <a:lumOff val="784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CB5EF3-7678-49DA-8650-BA802BD76390}">
      <dsp:nvSpPr>
        <dsp:cNvPr id="0" name=""/>
        <dsp:cNvSpPr/>
      </dsp:nvSpPr>
      <dsp:spPr>
        <a:xfrm>
          <a:off x="3575310" y="2416154"/>
          <a:ext cx="1038828" cy="89202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B3318B-B946-4DB2-8673-37FCCF02C747}">
      <dsp:nvSpPr>
        <dsp:cNvPr id="0" name=""/>
        <dsp:cNvSpPr/>
      </dsp:nvSpPr>
      <dsp:spPr>
        <a:xfrm>
          <a:off x="4482495" y="2807600"/>
          <a:ext cx="121178" cy="1045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E1DE3-C8F9-4408-BD50-AAD0CF140A7C}">
      <dsp:nvSpPr>
        <dsp:cNvPr id="0" name=""/>
        <dsp:cNvSpPr/>
      </dsp:nvSpPr>
      <dsp:spPr>
        <a:xfrm>
          <a:off x="936105" y="1008110"/>
          <a:ext cx="1032133" cy="88627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smtClean="0">
              <a:solidFill>
                <a:schemeClr val="tx1"/>
              </a:solidFill>
            </a:rPr>
            <a:t>Молодий (як мінімум душею)</a:t>
          </a:r>
          <a:endParaRPr lang="uk-UA" sz="1200" b="1" kern="1200" dirty="0">
            <a:solidFill>
              <a:schemeClr val="tx1"/>
            </a:solidFill>
          </a:endParaRPr>
        </a:p>
      </dsp:txBody>
      <dsp:txXfrm>
        <a:off x="1095973" y="1145386"/>
        <a:ext cx="712398" cy="611725"/>
      </dsp:txXfrm>
    </dsp:sp>
    <dsp:sp modelId="{87AAB4C0-8089-4F5F-91CC-9C75C14912AD}">
      <dsp:nvSpPr>
        <dsp:cNvPr id="0" name=""/>
        <dsp:cNvSpPr/>
      </dsp:nvSpPr>
      <dsp:spPr>
        <a:xfrm>
          <a:off x="912831" y="2350208"/>
          <a:ext cx="120397" cy="1038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CEB8C9-D440-41FB-97D3-FBEA46617D7B}">
      <dsp:nvSpPr>
        <dsp:cNvPr id="0" name=""/>
        <dsp:cNvSpPr/>
      </dsp:nvSpPr>
      <dsp:spPr>
        <a:xfrm>
          <a:off x="936104" y="1944214"/>
          <a:ext cx="1032133" cy="88627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DA5106-7B7E-448B-9E67-44CBB90AEE75}">
      <dsp:nvSpPr>
        <dsp:cNvPr id="0" name=""/>
        <dsp:cNvSpPr/>
      </dsp:nvSpPr>
      <dsp:spPr>
        <a:xfrm>
          <a:off x="707060" y="2232647"/>
          <a:ext cx="120397" cy="1038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03080"/>
              <a:satOff val="3619"/>
              <a:lumOff val="7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81E710-FAE7-439F-B502-E704668294EC}">
      <dsp:nvSpPr>
        <dsp:cNvPr id="0" name=""/>
        <dsp:cNvSpPr/>
      </dsp:nvSpPr>
      <dsp:spPr>
        <a:xfrm>
          <a:off x="1776408" y="1461363"/>
          <a:ext cx="1032133" cy="88627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tx1"/>
              </a:solidFill>
            </a:rPr>
            <a:t>Відкритий </a:t>
          </a:r>
          <a:r>
            <a:rPr lang="uk-UA" sz="1200" b="1" kern="1200" dirty="0" err="1" smtClean="0">
              <a:solidFill>
                <a:schemeClr val="tx1"/>
              </a:solidFill>
            </a:rPr>
            <a:t>вмотиво-ваний</a:t>
          </a:r>
          <a:endParaRPr lang="uk-UA" sz="1200" b="1" kern="1200" dirty="0">
            <a:solidFill>
              <a:schemeClr val="tx1"/>
            </a:solidFill>
          </a:endParaRPr>
        </a:p>
      </dsp:txBody>
      <dsp:txXfrm>
        <a:off x="1936276" y="1598639"/>
        <a:ext cx="712398" cy="611725"/>
      </dsp:txXfrm>
    </dsp:sp>
    <dsp:sp modelId="{1DC7CDAF-1203-4718-9DFA-1EA675203803}">
      <dsp:nvSpPr>
        <dsp:cNvPr id="0" name=""/>
        <dsp:cNvSpPr/>
      </dsp:nvSpPr>
      <dsp:spPr>
        <a:xfrm>
          <a:off x="2486753" y="2227796"/>
          <a:ext cx="120397" cy="1038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806159"/>
              <a:satOff val="7238"/>
              <a:lumOff val="15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710045-B595-49AE-8C48-E6A89B3622A5}">
      <dsp:nvSpPr>
        <dsp:cNvPr id="0" name=""/>
        <dsp:cNvSpPr/>
      </dsp:nvSpPr>
      <dsp:spPr>
        <a:xfrm>
          <a:off x="2664065" y="1952154"/>
          <a:ext cx="1032133" cy="88627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BA840D-2A92-406B-9DE9-D8327F49FBEF}">
      <dsp:nvSpPr>
        <dsp:cNvPr id="0" name=""/>
        <dsp:cNvSpPr/>
      </dsp:nvSpPr>
      <dsp:spPr>
        <a:xfrm>
          <a:off x="2689239" y="2346499"/>
          <a:ext cx="120397" cy="1038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709239"/>
              <a:satOff val="10858"/>
              <a:lumOff val="23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47BE92-E2FA-4CDB-9B2D-C41D8A40376B}">
      <dsp:nvSpPr>
        <dsp:cNvPr id="0" name=""/>
        <dsp:cNvSpPr/>
      </dsp:nvSpPr>
      <dsp:spPr>
        <a:xfrm>
          <a:off x="4392484" y="72006"/>
          <a:ext cx="1032133" cy="88627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smtClean="0">
              <a:solidFill>
                <a:schemeClr val="tx1"/>
              </a:solidFill>
            </a:rPr>
            <a:t>Гнучкий, адаптив-ний</a:t>
          </a:r>
          <a:endParaRPr lang="uk-UA" sz="1200" b="1" kern="1200" dirty="0">
            <a:solidFill>
              <a:schemeClr val="tx1"/>
            </a:solidFill>
          </a:endParaRPr>
        </a:p>
      </dsp:txBody>
      <dsp:txXfrm>
        <a:off x="4552352" y="209282"/>
        <a:ext cx="712398" cy="611725"/>
      </dsp:txXfrm>
    </dsp:sp>
    <dsp:sp modelId="{94CCFAA6-9D07-4579-B8D7-546E02B9AE32}">
      <dsp:nvSpPr>
        <dsp:cNvPr id="0" name=""/>
        <dsp:cNvSpPr/>
      </dsp:nvSpPr>
      <dsp:spPr>
        <a:xfrm>
          <a:off x="1595265" y="991116"/>
          <a:ext cx="120397" cy="1038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612319"/>
              <a:satOff val="14477"/>
              <a:lumOff val="31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4FDB35-64A6-4B0E-A204-4FC8BC196E60}">
      <dsp:nvSpPr>
        <dsp:cNvPr id="0" name=""/>
        <dsp:cNvSpPr/>
      </dsp:nvSpPr>
      <dsp:spPr>
        <a:xfrm>
          <a:off x="1776408" y="481492"/>
          <a:ext cx="1032133" cy="88627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C2E834-4258-4B08-978C-FEE00725C4A9}">
      <dsp:nvSpPr>
        <dsp:cNvPr id="0" name=""/>
        <dsp:cNvSpPr/>
      </dsp:nvSpPr>
      <dsp:spPr>
        <a:xfrm>
          <a:off x="1805413" y="874125"/>
          <a:ext cx="120397" cy="1038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515398"/>
              <a:satOff val="18096"/>
              <a:lumOff val="392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FD41AC-F1C6-49DA-804B-6C80CE1858C4}">
      <dsp:nvSpPr>
        <dsp:cNvPr id="0" name=""/>
        <dsp:cNvSpPr/>
      </dsp:nvSpPr>
      <dsp:spPr>
        <a:xfrm>
          <a:off x="2664065" y="972283"/>
          <a:ext cx="1032133" cy="88627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smtClean="0">
              <a:solidFill>
                <a:schemeClr val="tx1"/>
              </a:solidFill>
            </a:rPr>
            <a:t>Йде в ногу з часом</a:t>
          </a:r>
          <a:endParaRPr lang="uk-UA" sz="1200" b="1" kern="1200" dirty="0">
            <a:solidFill>
              <a:schemeClr val="tx1"/>
            </a:solidFill>
          </a:endParaRPr>
        </a:p>
      </dsp:txBody>
      <dsp:txXfrm>
        <a:off x="2823933" y="1109559"/>
        <a:ext cx="712398" cy="611725"/>
      </dsp:txXfrm>
    </dsp:sp>
    <dsp:sp modelId="{9F2D15C4-A2B8-4A78-9802-4CC9D69B0EEF}">
      <dsp:nvSpPr>
        <dsp:cNvPr id="0" name=""/>
        <dsp:cNvSpPr/>
      </dsp:nvSpPr>
      <dsp:spPr>
        <a:xfrm>
          <a:off x="3557195" y="1364916"/>
          <a:ext cx="120397" cy="1038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418478"/>
              <a:satOff val="21715"/>
              <a:lumOff val="47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DB7C4A-3C1E-4752-831A-06D886F0EB84}">
      <dsp:nvSpPr>
        <dsp:cNvPr id="0" name=""/>
        <dsp:cNvSpPr/>
      </dsp:nvSpPr>
      <dsp:spPr>
        <a:xfrm>
          <a:off x="3528396" y="504052"/>
          <a:ext cx="1032133" cy="88627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219495-42CD-4285-9502-89E99077ABCB}">
      <dsp:nvSpPr>
        <dsp:cNvPr id="0" name=""/>
        <dsp:cNvSpPr/>
      </dsp:nvSpPr>
      <dsp:spPr>
        <a:xfrm>
          <a:off x="3753661" y="1486473"/>
          <a:ext cx="120397" cy="1038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321557"/>
              <a:satOff val="25334"/>
              <a:lumOff val="54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1DD5A8-FB62-4EF9-8D05-36ADA1BEDA26}">
      <dsp:nvSpPr>
        <dsp:cNvPr id="0" name=""/>
        <dsp:cNvSpPr/>
      </dsp:nvSpPr>
      <dsp:spPr>
        <a:xfrm>
          <a:off x="3528396" y="1512166"/>
          <a:ext cx="1032133" cy="88627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smtClean="0">
              <a:solidFill>
                <a:schemeClr val="tx1"/>
              </a:solidFill>
            </a:rPr>
            <a:t>Створює позитивну атмос-феру</a:t>
          </a:r>
          <a:endParaRPr lang="uk-UA" sz="1200" b="1" kern="1200" dirty="0">
            <a:solidFill>
              <a:schemeClr val="tx1"/>
            </a:solidFill>
          </a:endParaRPr>
        </a:p>
      </dsp:txBody>
      <dsp:txXfrm>
        <a:off x="3688264" y="1649442"/>
        <a:ext cx="712398" cy="611725"/>
      </dsp:txXfrm>
    </dsp:sp>
    <dsp:sp modelId="{EC6678C7-F45A-422D-8196-C5DCB20F3637}">
      <dsp:nvSpPr>
        <dsp:cNvPr id="0" name=""/>
        <dsp:cNvSpPr/>
      </dsp:nvSpPr>
      <dsp:spPr>
        <a:xfrm>
          <a:off x="4445399" y="888107"/>
          <a:ext cx="120397" cy="1038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224638"/>
              <a:satOff val="28953"/>
              <a:lumOff val="6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2DC2AD-996B-48C2-B1C9-5C05B66E5016}">
      <dsp:nvSpPr>
        <dsp:cNvPr id="0" name=""/>
        <dsp:cNvSpPr/>
      </dsp:nvSpPr>
      <dsp:spPr>
        <a:xfrm>
          <a:off x="4440474" y="985409"/>
          <a:ext cx="1032133" cy="88627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89850E-9BBC-470B-9062-E233FA4538F6}">
      <dsp:nvSpPr>
        <dsp:cNvPr id="0" name=""/>
        <dsp:cNvSpPr/>
      </dsp:nvSpPr>
      <dsp:spPr>
        <a:xfrm>
          <a:off x="4646244" y="1005098"/>
          <a:ext cx="120397" cy="1038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127717"/>
              <a:satOff val="32573"/>
              <a:lumOff val="70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DBD316-A687-4650-95D4-F7BC6D650582}">
      <dsp:nvSpPr>
        <dsp:cNvPr id="0" name=""/>
        <dsp:cNvSpPr/>
      </dsp:nvSpPr>
      <dsp:spPr>
        <a:xfrm>
          <a:off x="4440474" y="1963568"/>
          <a:ext cx="1032133" cy="88627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smtClean="0">
              <a:solidFill>
                <a:schemeClr val="tx1"/>
              </a:solidFill>
            </a:rPr>
            <a:t>Навчає навчаю-чись</a:t>
          </a:r>
          <a:endParaRPr lang="uk-UA" sz="1300" b="1" kern="1200" dirty="0">
            <a:solidFill>
              <a:schemeClr val="tx1"/>
            </a:solidFill>
          </a:endParaRPr>
        </a:p>
      </dsp:txBody>
      <dsp:txXfrm>
        <a:off x="4600342" y="2100844"/>
        <a:ext cx="712398" cy="611725"/>
      </dsp:txXfrm>
    </dsp:sp>
    <dsp:sp modelId="{A518426D-BE12-4ECE-8012-9EB21780AE9B}">
      <dsp:nvSpPr>
        <dsp:cNvPr id="0" name=""/>
        <dsp:cNvSpPr/>
      </dsp:nvSpPr>
      <dsp:spPr>
        <a:xfrm>
          <a:off x="4645149" y="2739703"/>
          <a:ext cx="120397" cy="1038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030797"/>
              <a:satOff val="36192"/>
              <a:lumOff val="784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CB5EF3-7678-49DA-8650-BA802BD76390}">
      <dsp:nvSpPr>
        <dsp:cNvPr id="0" name=""/>
        <dsp:cNvSpPr/>
      </dsp:nvSpPr>
      <dsp:spPr>
        <a:xfrm>
          <a:off x="3552269" y="2448652"/>
          <a:ext cx="1032133" cy="88627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B3318B-B946-4DB2-8673-37FCCF02C747}">
      <dsp:nvSpPr>
        <dsp:cNvPr id="0" name=""/>
        <dsp:cNvSpPr/>
      </dsp:nvSpPr>
      <dsp:spPr>
        <a:xfrm>
          <a:off x="4453608" y="2837576"/>
          <a:ext cx="120397" cy="1038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 А Б О Т А\РМО\+ РМО МАТЕМАТИКА\плани роботи РМО\2018-19 навч. рік\серпнева 2018\през Крихно\7450664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401"/>
          <a:stretch/>
        </p:blipFill>
        <p:spPr bwMode="auto">
          <a:xfrm rot="1581337">
            <a:off x="5692634" y="3388283"/>
            <a:ext cx="3227821" cy="309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332656"/>
            <a:ext cx="6408712" cy="425281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НОВІ</a:t>
            </a:r>
            <a:r>
              <a:rPr lang="ru-RU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ПІДХОДИ</a:t>
            </a:r>
            <a:r>
              <a:rPr lang="ru-RU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 </a:t>
            </a:r>
            <a:r>
              <a:rPr lang="ru-RU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ПІДВИЩЕННЯ</a:t>
            </a:r>
            <a:r>
              <a:rPr lang="ru-RU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ПРОФЕСІЙНОГО</a:t>
            </a:r>
            <a:r>
              <a:rPr lang="ru-RU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РІВНЯ</a:t>
            </a:r>
            <a:r>
              <a:rPr lang="ru-RU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ПЕДАГОГІВ</a:t>
            </a:r>
            <a:r>
              <a:rPr lang="ru-RU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В </a:t>
            </a:r>
            <a:r>
              <a:rPr lang="ru-RU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КОНТЕКСТІ</a:t>
            </a:r>
            <a:r>
              <a:rPr lang="ru-RU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КОНЦЕПЦІЇ</a:t>
            </a:r>
            <a:r>
              <a:rPr lang="ru-RU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«НОВА </a:t>
            </a:r>
            <a:br>
              <a:rPr lang="ru-RU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УКРАЇНСЬКА</a:t>
            </a:r>
            <a:r>
              <a:rPr lang="ru-RU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ШКОЛА» </a:t>
            </a:r>
            <a:endParaRPr lang="uk-UA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21380" y="3789040"/>
            <a:ext cx="2195036" cy="1512168"/>
          </a:xfrm>
          <a:effectLst/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2100" b="1" cap="all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Крихно</a:t>
            </a:r>
            <a:r>
              <a:rPr lang="uk-UA" sz="21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В.П.</a:t>
            </a:r>
          </a:p>
          <a:p>
            <a:endParaRPr lang="uk-UA" sz="800" b="1" cap="all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uk-UA" sz="21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Методист </a:t>
            </a:r>
          </a:p>
          <a:p>
            <a:r>
              <a:rPr lang="uk-UA" sz="2100" b="1" cap="all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КУ</a:t>
            </a:r>
            <a:r>
              <a:rPr lang="uk-UA" sz="21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sz="2100" b="1" cap="all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РМК</a:t>
            </a:r>
            <a:endParaRPr lang="uk-UA" sz="21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800081" y="6381328"/>
            <a:ext cx="2195036" cy="43204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2018 </a:t>
            </a:r>
            <a:r>
              <a:rPr lang="uk-UA" sz="2000" b="1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</a:t>
            </a:r>
            <a:endParaRPr lang="uk-UA" sz="2000" b="1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93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411760" y="188640"/>
            <a:ext cx="6336704" cy="2448272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uk-UA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Портрет сертифікованого вчителя:</a:t>
            </a:r>
            <a:endParaRPr lang="uk-UA" sz="18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051720" y="1916832"/>
            <a:ext cx="6849144" cy="475252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отримує </a:t>
            </a:r>
            <a:r>
              <a:rPr lang="uk-UA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доплату 20% ставки </a:t>
            </a:r>
            <a:endParaRPr lang="uk-UA" sz="1800" b="1" cap="all" dirty="0" smtClean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заробітної </a:t>
            </a:r>
            <a:r>
              <a:rPr lang="uk-UA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плати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впроваджує </a:t>
            </a:r>
            <a:r>
              <a:rPr lang="uk-UA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та поширює методики </a:t>
            </a:r>
            <a:endParaRPr lang="uk-UA" sz="1800" b="1" cap="all" dirty="0" smtClean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компетентісного </a:t>
            </a:r>
            <a:r>
              <a:rPr lang="uk-UA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навчання, нові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освітні технології, </a:t>
            </a:r>
            <a:r>
              <a:rPr lang="uk-UA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має право та </a:t>
            </a:r>
            <a:endParaRPr lang="uk-UA" sz="1800" b="1" cap="all" dirty="0" smtClean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зобов’язаний </a:t>
            </a:r>
            <a:r>
              <a:rPr lang="uk-UA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ділитися  професійним </a:t>
            </a:r>
            <a:endParaRPr lang="uk-UA" sz="1800" b="1" cap="all" dirty="0" smtClean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досвідом </a:t>
            </a:r>
            <a:r>
              <a:rPr lang="uk-UA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 іншими </a:t>
            </a: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вчителями</a:t>
            </a:r>
            <a:endParaRPr lang="uk-UA" sz="1800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може </a:t>
            </a:r>
            <a:r>
              <a:rPr lang="uk-UA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брати участь в аудиті інших </a:t>
            </a:r>
            <a:endParaRPr lang="uk-UA" sz="1800" b="1" cap="all" dirty="0" smtClean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закладів </a:t>
            </a:r>
            <a:r>
              <a:rPr lang="uk-UA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освіти, розробці та апробації </a:t>
            </a:r>
            <a:endParaRPr lang="uk-UA" sz="1800" b="1" cap="all" dirty="0" smtClean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освітніх </a:t>
            </a:r>
            <a:r>
              <a:rPr lang="uk-UA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програм, тощо</a:t>
            </a:r>
          </a:p>
        </p:txBody>
      </p:sp>
      <p:pic>
        <p:nvPicPr>
          <p:cNvPr id="6146" name="Picture 2" descr="E:\Р А Б О Т А\РМО\+ РМО МАТЕМАТИКА\плани роботи РМО\2018-19 навч. рік\серпнева 2018\през Крихно\testimony-2571893_19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93" y="1268760"/>
            <a:ext cx="5782722" cy="578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6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411760" y="188640"/>
            <a:ext cx="6336704" cy="2448272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uk-UA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Основні функції вчителя початкових класів згідно професійного стандарту</a:t>
            </a:r>
            <a:endParaRPr lang="uk-UA" sz="18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9632" y="2780928"/>
            <a:ext cx="7641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одзаголовок 2"/>
          <p:cNvSpPr txBox="1">
            <a:spLocks/>
          </p:cNvSpPr>
          <p:nvPr/>
        </p:nvSpPr>
        <p:spPr>
          <a:xfrm>
            <a:off x="2051720" y="2780928"/>
            <a:ext cx="6336703" cy="36004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   планування </a:t>
            </a:r>
            <a:r>
              <a:rPr lang="uk-UA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 здійснення освітнього процесу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забезпечення </a:t>
            </a:r>
            <a:r>
              <a:rPr lang="uk-UA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 підтримка навчання, виховання і </a:t>
            </a:r>
            <a:endParaRPr lang="uk-UA" sz="1800" b="1" cap="all" dirty="0" smtClean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            розвитку </a:t>
            </a:r>
            <a:r>
              <a:rPr lang="uk-UA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учнів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   створення </a:t>
            </a:r>
            <a:r>
              <a:rPr lang="uk-UA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освітнього середовища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   рефлексія </a:t>
            </a:r>
            <a:r>
              <a:rPr lang="uk-UA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та професійний саморозвиток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   проведення </a:t>
            </a:r>
            <a:r>
              <a:rPr lang="uk-UA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педагогічних досліджень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   надання </a:t>
            </a:r>
            <a:r>
              <a:rPr lang="uk-UA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методичної допомоги колегам </a:t>
            </a:r>
          </a:p>
        </p:txBody>
      </p:sp>
      <p:pic>
        <p:nvPicPr>
          <p:cNvPr id="3074" name="Picture 2" descr="E:\Р А Б О Т А\РМО\+ РМО МАТЕМАТИКА\плани роботи РМО\2018-19 навч. рік\серпнева 2018\през Крихно\hello_html_62e153b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5"/>
          <a:stretch/>
        </p:blipFill>
        <p:spPr bwMode="auto">
          <a:xfrm>
            <a:off x="7524328" y="3555369"/>
            <a:ext cx="1529513" cy="306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58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411760" y="188640"/>
            <a:ext cx="6336704" cy="2448272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uk-UA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Модель сучасного вчителя –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uk-UA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Вчителя ХХІ століття </a:t>
            </a:r>
            <a:endParaRPr lang="uk-UA" sz="18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569544609"/>
              </p:ext>
            </p:extLst>
          </p:nvPr>
        </p:nvGraphicFramePr>
        <p:xfrm>
          <a:off x="3635896" y="1340768"/>
          <a:ext cx="550810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403034951"/>
              </p:ext>
            </p:extLst>
          </p:nvPr>
        </p:nvGraphicFramePr>
        <p:xfrm>
          <a:off x="1907704" y="3212976"/>
          <a:ext cx="5472608" cy="3816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813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Р А Б О Т А\РМО\+ РМО МАТЕМАТИКА\плани роботи РМО\2018-19 навч. рік\серпнева 2018\през Крихно\cbc42d9676c72b86978ebb3fe8d2539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4305" y="1138814"/>
            <a:ext cx="5392787" cy="542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411760" y="188640"/>
            <a:ext cx="6336704" cy="2448272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uk-UA" sz="4800" b="1" cap="all" dirty="0" smtClean="0">
                <a:ln/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Дякую за увагу</a:t>
            </a:r>
            <a:endParaRPr lang="uk-UA" sz="4800" b="1" cap="all" dirty="0">
              <a:ln/>
              <a:solidFill>
                <a:srgbClr val="92D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563888" y="4221088"/>
            <a:ext cx="4256571" cy="2088232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uk-UA" sz="2400" b="1" cap="all" spc="300" dirty="0" smtClean="0">
                <a:ln/>
                <a:solidFill>
                  <a:srgbClr val="1C6A2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Успішного навчального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uk-UA" sz="2400" b="1" cap="all" spc="300" dirty="0" smtClean="0">
                <a:ln/>
                <a:solidFill>
                  <a:srgbClr val="1C6A2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року!</a:t>
            </a:r>
            <a:endParaRPr lang="uk-UA" sz="2400" b="1" cap="all" spc="300" dirty="0">
              <a:ln/>
              <a:solidFill>
                <a:srgbClr val="1C6A2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97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10682" b="13003"/>
          <a:stretch/>
        </p:blipFill>
        <p:spPr bwMode="auto">
          <a:xfrm>
            <a:off x="6156176" y="3478142"/>
            <a:ext cx="2952328" cy="33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411760" y="188640"/>
            <a:ext cx="6336704" cy="2448272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uk-UA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«Нова школа потребує нового вчителя, який може стати агентом змін»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</a:t>
            </a:r>
            <a:endParaRPr lang="uk-UA" sz="1800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259632" y="2780928"/>
            <a:ext cx="7641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дзаголовок 2"/>
          <p:cNvSpPr txBox="1">
            <a:spLocks/>
          </p:cNvSpPr>
          <p:nvPr/>
        </p:nvSpPr>
        <p:spPr>
          <a:xfrm>
            <a:off x="3347864" y="2780928"/>
            <a:ext cx="5553000" cy="1368152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Концептуальні засади реформування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середньої школи «Нова українська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школа» </a:t>
            </a:r>
            <a:endParaRPr lang="uk-UA" sz="1800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045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555776" y="188640"/>
            <a:ext cx="6192688" cy="2448272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uk-UA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зміни Результатів атестації за два попередні роки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</a:t>
            </a:r>
            <a:endParaRPr lang="uk-UA" sz="1800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331554"/>
              </p:ext>
            </p:extLst>
          </p:nvPr>
        </p:nvGraphicFramePr>
        <p:xfrm>
          <a:off x="2195736" y="2780928"/>
          <a:ext cx="6705129" cy="37044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2862864"/>
                <a:gridCol w="1311067"/>
                <a:gridCol w="1447649"/>
                <a:gridCol w="1083549"/>
              </a:tblGrid>
              <a:tr h="370446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2017/2018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2016/2017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зміни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44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Всього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87 (</a:t>
                      </a:r>
                      <a:r>
                        <a:rPr lang="uk-UA" sz="1400" dirty="0">
                          <a:effectLst/>
                        </a:rPr>
                        <a:t>20%)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77 (18%)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+2%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4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Підтверджено категорії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61 (</a:t>
                      </a:r>
                      <a:r>
                        <a:rPr lang="uk-UA" sz="1400" dirty="0">
                          <a:effectLst/>
                        </a:rPr>
                        <a:t>70%)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44 (72%)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-2%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4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Знижено категорії 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4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Підвищено категорії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26 (</a:t>
                      </a:r>
                      <a:r>
                        <a:rPr lang="uk-UA" sz="1400" dirty="0">
                          <a:effectLst/>
                        </a:rPr>
                        <a:t>30%)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17 (28%)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+2%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08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Педзвання «старший учитель» </a:t>
                      </a:r>
                      <a:endParaRPr lang="uk-UA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 підтверджено, присвоєно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9 (</a:t>
                      </a:r>
                      <a:r>
                        <a:rPr lang="uk-UA" sz="1400" dirty="0">
                          <a:effectLst/>
                        </a:rPr>
                        <a:t>10%)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 (8%)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</a:endParaRPr>
                    </a:p>
                    <a:p>
                      <a:pPr indent="139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+2%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4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 не підтверджено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2 (</a:t>
                      </a:r>
                      <a:r>
                        <a:rPr lang="uk-UA" sz="1400" dirty="0">
                          <a:effectLst/>
                        </a:rPr>
                        <a:t>3%)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+3%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08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Педзвання</a:t>
                      </a:r>
                      <a:r>
                        <a:rPr lang="uk-UA" sz="1400" dirty="0">
                          <a:effectLst/>
                        </a:rPr>
                        <a:t> «учитель-методист»</a:t>
                      </a:r>
                      <a:endParaRPr lang="uk-UA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-   підтверджено, присвоєно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1 (</a:t>
                      </a:r>
                      <a:r>
                        <a:rPr lang="uk-UA" sz="1400" dirty="0">
                          <a:effectLst/>
                        </a:rPr>
                        <a:t>1%)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+1%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2195736" y="4653136"/>
            <a:ext cx="66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195736" y="3573016"/>
            <a:ext cx="66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2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6" b="9917"/>
          <a:stretch/>
        </p:blipFill>
        <p:spPr bwMode="auto">
          <a:xfrm>
            <a:off x="6296204" y="2636912"/>
            <a:ext cx="2812300" cy="422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411760" y="188640"/>
            <a:ext cx="6336704" cy="2448272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ru-RU" b="1" cap="all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Стимули</a:t>
            </a:r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cap="all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особистісного</a:t>
            </a:r>
            <a:r>
              <a:rPr lang="ru-RU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і </a:t>
            </a:r>
            <a:r>
              <a:rPr lang="ru-RU" b="1" cap="all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професійного</a:t>
            </a:r>
            <a:r>
              <a:rPr lang="ru-RU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cap="all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зростання</a:t>
            </a:r>
            <a:r>
              <a:rPr lang="ru-RU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педагогів</a:t>
            </a:r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</a:t>
            </a:r>
            <a:r>
              <a:rPr lang="uk-UA" sz="18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</a:t>
            </a:r>
            <a:endParaRPr lang="uk-UA" sz="18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324265" y="2780928"/>
            <a:ext cx="3840023" cy="36004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Академічна </a:t>
            </a:r>
            <a:r>
              <a:rPr lang="uk-UA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свобода </a:t>
            </a:r>
            <a:endParaRPr lang="uk-UA" sz="1800" b="1" cap="all" dirty="0" smtClean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Матеріальне </a:t>
            </a:r>
            <a:r>
              <a:rPr lang="uk-UA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стимулювання </a:t>
            </a:r>
            <a:endParaRPr lang="uk-UA" sz="1800" b="1" cap="all" dirty="0" smtClean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Створення </a:t>
            </a:r>
            <a:r>
              <a:rPr lang="uk-UA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освітнього порталу </a:t>
            </a:r>
            <a:endParaRPr lang="uk-UA" sz="1800" b="1" cap="all" dirty="0" smtClean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Скорочення </a:t>
            </a:r>
            <a:r>
              <a:rPr lang="uk-UA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бюрократичного </a:t>
            </a: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навантаження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Збільшення </a:t>
            </a:r>
            <a:r>
              <a:rPr lang="uk-UA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кількості моделей </a:t>
            </a:r>
            <a:endParaRPr lang="uk-UA" sz="1800" b="1" cap="all" dirty="0" smtClean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підготовки </a:t>
            </a:r>
            <a:r>
              <a:rPr lang="uk-UA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вчителя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259632" y="2780928"/>
            <a:ext cx="7641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8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Р А Б О Т А\РМО\+ РМО МАТЕМАТИКА\плани роботи РМО\2018-19 навч. рік\серпнева 2018\през Крихно\d-white-people-blank-paper-calendar-renderer-image-isolated-background-5899974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1" t="10949" r="4167" b="8993"/>
          <a:stretch/>
        </p:blipFill>
        <p:spPr bwMode="auto">
          <a:xfrm>
            <a:off x="2051720" y="1412776"/>
            <a:ext cx="6998687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1547663" y="188640"/>
            <a:ext cx="7502743" cy="2448272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uk-UA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Картина міжатестаційного періоду</a:t>
            </a:r>
            <a:endParaRPr lang="uk-UA" sz="18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915816" y="2420888"/>
            <a:ext cx="5832648" cy="2808312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Очно-</a:t>
            </a:r>
            <a:r>
              <a:rPr lang="ru-RU" sz="1800" b="1" cap="all" dirty="0" err="1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заочні</a:t>
            </a:r>
            <a:r>
              <a:rPr lang="ru-RU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1800" b="1" cap="all" dirty="0" err="1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курси</a:t>
            </a:r>
            <a:r>
              <a:rPr lang="ru-RU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при </a:t>
            </a:r>
            <a:r>
              <a:rPr lang="ru-RU" sz="1800" b="1" cap="all" dirty="0" err="1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облІППО</a:t>
            </a:r>
            <a:r>
              <a:rPr lang="ru-RU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-    </a:t>
            </a:r>
            <a:r>
              <a:rPr lang="ru-RU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114 год. </a:t>
            </a:r>
            <a:r>
              <a:rPr lang="ru-RU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(</a:t>
            </a:r>
            <a:r>
              <a:rPr lang="ru-RU" sz="1800" b="1" cap="all" dirty="0" err="1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посвідчення</a:t>
            </a:r>
            <a:r>
              <a:rPr lang="ru-RU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   </a:t>
            </a:r>
            <a:endParaRPr lang="ru-RU" sz="1800" b="1" cap="all" dirty="0" smtClean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cap="all" dirty="0" err="1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Тренінг</a:t>
            </a:r>
            <a:r>
              <a:rPr lang="ru-RU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</a:t>
            </a:r>
            <a:r>
              <a:rPr lang="ru-RU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    </a:t>
            </a:r>
            <a:r>
              <a:rPr lang="ru-RU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12 год.  </a:t>
            </a:r>
            <a:r>
              <a:rPr lang="ru-RU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(</a:t>
            </a:r>
            <a:r>
              <a:rPr lang="ru-RU" sz="1800" b="1" cap="all" dirty="0" err="1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сертифікат</a:t>
            </a:r>
            <a:r>
              <a:rPr lang="ru-RU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cap="all" dirty="0" err="1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Обласний</a:t>
            </a:r>
            <a:r>
              <a:rPr lang="ru-RU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1800" b="1" cap="all" dirty="0" err="1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семінар</a:t>
            </a:r>
            <a:r>
              <a:rPr lang="ru-RU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 </a:t>
            </a:r>
            <a:r>
              <a:rPr lang="ru-RU" sz="1800" b="1" cap="all" dirty="0" err="1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інклюзії</a:t>
            </a:r>
            <a:r>
              <a:rPr lang="ru-RU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</a:t>
            </a:r>
            <a:r>
              <a:rPr lang="ru-RU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</a:t>
            </a:r>
            <a:r>
              <a:rPr lang="ru-RU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     </a:t>
            </a:r>
            <a:r>
              <a:rPr lang="ru-RU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6 </a:t>
            </a:r>
            <a:r>
              <a:rPr lang="ru-RU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год. </a:t>
            </a:r>
            <a:r>
              <a:rPr lang="ru-RU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</a:t>
            </a:r>
            <a:r>
              <a:rPr lang="ru-RU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</a:t>
            </a:r>
            <a:r>
              <a:rPr lang="ru-RU" sz="1800" b="1" cap="all" dirty="0" err="1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сертифікат</a:t>
            </a:r>
            <a:r>
              <a:rPr lang="ru-RU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cap="all" dirty="0" err="1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Вебінари</a:t>
            </a:r>
            <a:r>
              <a:rPr lang="ru-RU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-      </a:t>
            </a:r>
            <a:r>
              <a:rPr lang="ru-RU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 год</a:t>
            </a:r>
            <a:r>
              <a:rPr lang="ru-RU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  </a:t>
            </a:r>
            <a:r>
              <a:rPr lang="ru-RU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</a:t>
            </a:r>
            <a:r>
              <a:rPr lang="ru-RU" sz="1800" b="1" cap="all" dirty="0" err="1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сертифікати</a:t>
            </a:r>
            <a:r>
              <a:rPr lang="ru-RU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ru-RU" sz="800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</a:t>
            </a:r>
            <a:r>
              <a:rPr lang="ru-RU" sz="2400" b="1" cap="all" dirty="0" err="1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Всього</a:t>
            </a:r>
            <a:r>
              <a:rPr lang="ru-RU" sz="2400" b="1" cap="all" dirty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             </a:t>
            </a:r>
            <a:r>
              <a:rPr lang="ru-RU" sz="2400" b="1" cap="all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ru-RU" sz="2400" b="1" cap="all" dirty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     </a:t>
            </a:r>
            <a:r>
              <a:rPr lang="ru-RU" sz="2400" b="1" cap="all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dirty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152 год </a:t>
            </a:r>
            <a:endParaRPr lang="uk-UA" sz="2400" b="1" cap="all" dirty="0">
              <a:ln>
                <a:solidFill>
                  <a:srgbClr val="002060"/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259632" y="2780928"/>
            <a:ext cx="7641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Р А Б О Т А\РМО\+ РМО МАТЕМАТИКА\плани роботи РМО\2018-19 навч. рік\серпнева 2018\през Крихно\blank_document_signature_pen_1600_wht_642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01"/>
          <a:stretch/>
        </p:blipFill>
        <p:spPr bwMode="auto">
          <a:xfrm>
            <a:off x="2681064" y="998731"/>
            <a:ext cx="6427440" cy="580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411760" y="188640"/>
            <a:ext cx="6336704" cy="2448272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uk-UA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Сертифікація</a:t>
            </a:r>
            <a:endParaRPr lang="uk-UA" sz="1800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907432" y="1916832"/>
            <a:ext cx="5553000" cy="404201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це </a:t>
            </a:r>
            <a:r>
              <a:rPr lang="uk-UA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зовнішнє оцінювання </a:t>
            </a:r>
            <a:endParaRPr lang="uk-UA" sz="1800" b="1" cap="all" dirty="0" smtClean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професійних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компетентностей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педагогічного </a:t>
            </a:r>
            <a:r>
              <a:rPr lang="uk-UA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працівника, </a:t>
            </a:r>
            <a:endParaRPr lang="uk-UA" sz="1800" b="1" cap="all" dirty="0" smtClean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що </a:t>
            </a:r>
            <a:r>
              <a:rPr lang="uk-UA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здійснюється шляхом </a:t>
            </a:r>
            <a:endParaRPr lang="uk-UA" sz="1800" b="1" cap="all" dirty="0" smtClean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незалежного </a:t>
            </a:r>
            <a:r>
              <a:rPr lang="uk-UA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тестування, </a:t>
            </a:r>
            <a:endParaRPr lang="uk-UA" sz="1800" b="1" cap="all" dirty="0" smtClean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самооцінювання </a:t>
            </a:r>
            <a:r>
              <a:rPr lang="uk-UA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та </a:t>
            </a:r>
            <a:endParaRPr lang="uk-UA" sz="1800" b="1" cap="all" dirty="0" smtClean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вивчення </a:t>
            </a:r>
            <a:r>
              <a:rPr lang="uk-UA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практичного </a:t>
            </a:r>
            <a:endParaRPr lang="uk-UA" sz="1800" b="1" cap="all" dirty="0" smtClean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досвіду </a:t>
            </a:r>
            <a:r>
              <a:rPr lang="uk-UA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роботи.</a:t>
            </a:r>
          </a:p>
        </p:txBody>
      </p:sp>
    </p:spTree>
    <p:extLst>
      <p:ext uri="{BB962C8B-B14F-4D97-AF65-F5344CB8AC3E}">
        <p14:creationId xmlns:p14="http://schemas.microsoft.com/office/powerpoint/2010/main" val="39493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Р А Б О Т А\РМО\+ РМО МАТЕМАТИКА\плани роботи РМО\2018-19 навч. рік\серпнева 2018\през Крихно\1495196933_1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946" y="401017"/>
            <a:ext cx="2379911" cy="237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411760" y="188640"/>
            <a:ext cx="6336704" cy="2448272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uk-UA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Шляхи сертифікації:</a:t>
            </a:r>
            <a:endParaRPr lang="uk-UA" sz="18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051720" y="2780928"/>
            <a:ext cx="6696744" cy="295232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1.      </a:t>
            </a: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Тестування. Тести з предмету, методик викладання, вікової психології дітей. (Український центр оцінювання якості освіти)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2.     Моніторинг роботи вчителя –  оцінка  практичних умінь застосування сучасних методів і технологій навчання, вивчення практичного досвіду вчителя  (Державна служба якості освіти.)</a:t>
            </a:r>
            <a:endParaRPr lang="uk-UA" sz="1800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9632" y="2780928"/>
            <a:ext cx="7641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3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Р А Б О Т А\РМО\+ РМО МАТЕМАТИКА\плани роботи РМО\2018-19 навч. рік\серпнева 2018\през Крихно\depositphotos_5024082-stock-photo-3d-human-check-red-pe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047" b="11672"/>
          <a:stretch/>
        </p:blipFill>
        <p:spPr bwMode="auto">
          <a:xfrm>
            <a:off x="4211960" y="1913711"/>
            <a:ext cx="4752528" cy="482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411760" y="188640"/>
            <a:ext cx="6336704" cy="2448272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ru-RU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Право на </a:t>
            </a:r>
            <a:r>
              <a:rPr lang="ru-RU" b="1" cap="all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проходження</a:t>
            </a:r>
            <a:r>
              <a:rPr lang="ru-RU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cap="all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сертифікації</a:t>
            </a:r>
            <a:r>
              <a:rPr lang="ru-RU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cap="all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матимуть</a:t>
            </a:r>
            <a:r>
              <a:rPr lang="ru-RU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cap="all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педагогічні</a:t>
            </a:r>
            <a:r>
              <a:rPr lang="ru-RU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cap="all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працівники</a:t>
            </a:r>
            <a:r>
              <a:rPr lang="ru-RU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  <a:r>
              <a:rPr lang="ru-RU" b="1" cap="all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які</a:t>
            </a:r>
            <a:r>
              <a:rPr lang="ru-RU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</a:t>
            </a:r>
            <a:endParaRPr lang="uk-UA" sz="18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100129" y="2780928"/>
            <a:ext cx="3840023" cy="36004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  працюють </a:t>
            </a:r>
            <a:r>
              <a:rPr lang="uk-UA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 менше 3-х років у закладах освіти, що забезпечують здобуття повної загальної середньої </a:t>
            </a: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освіти</a:t>
            </a:r>
          </a:p>
          <a:p>
            <a:pPr marL="0" indent="0">
              <a:lnSpc>
                <a:spcPct val="150000"/>
              </a:lnSpc>
              <a:buNone/>
            </a:pPr>
            <a:endParaRPr lang="uk-UA" sz="800" b="1" cap="all" dirty="0" smtClean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  мають </a:t>
            </a:r>
            <a:r>
              <a:rPr lang="uk-UA" sz="18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педагогічне навантаження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771800" y="2780928"/>
            <a:ext cx="5112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259632" y="2780928"/>
            <a:ext cx="7641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2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Р А Б О Т А\РМО\+ РМО МАТЕМАТИКА\плани роботи РМО\2018-19 навч. рік\серпнева 2018\през Крихно\depositphotos_5468701-stock-illustration-graduation-cap-and-diplo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405" y="622500"/>
            <a:ext cx="2415552" cy="21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411760" y="188640"/>
            <a:ext cx="6336704" cy="2448272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uk-UA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Портрет сертифікації:</a:t>
            </a:r>
            <a:endParaRPr lang="uk-UA" sz="18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051720" y="2780928"/>
            <a:ext cx="6849144" cy="374441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  добровільна ( на перших порах)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  належить до системи зовнішнього забезпечення якості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освіти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  забезпечується </a:t>
            </a:r>
            <a:r>
              <a:rPr lang="uk-UA" sz="1800" b="1" cap="all" dirty="0" err="1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МОН</a:t>
            </a: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України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  здійснюється уповноваженими державою установами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  означує сертифікатами педагогів, що успішно її пройшли (дія сертифіката 3 р.)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1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  автоматично зараховується як атестація</a:t>
            </a:r>
            <a:endParaRPr lang="uk-UA" sz="1800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9632" y="2780928"/>
            <a:ext cx="7641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0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502</Words>
  <Application>Microsoft Office PowerPoint</Application>
  <PresentationFormat>Экран (4:3)</PresentationFormat>
  <Paragraphs>130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НОВІ ПІДХОДИ ДО ПІДВИЩЕННЯ ПРОФЕСІЙНОГО РІВНЯ ПЕДАГОГІВ        В КОНТЕКСТІ  КОНЦЕПЦІЇ  «НОВА  УКРАЇНСЬКА  ШКОЛА»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User</cp:lastModifiedBy>
  <cp:revision>31</cp:revision>
  <dcterms:created xsi:type="dcterms:W3CDTF">2018-08-16T14:54:59Z</dcterms:created>
  <dcterms:modified xsi:type="dcterms:W3CDTF">2018-08-23T07:09:39Z</dcterms:modified>
</cp:coreProperties>
</file>